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9" r:id="rId4"/>
  </p:sldMasterIdLst>
  <p:notesMasterIdLst>
    <p:notesMasterId r:id="rId19"/>
  </p:notesMasterIdLst>
  <p:handoutMasterIdLst>
    <p:handoutMasterId r:id="rId20"/>
  </p:handoutMasterIdLst>
  <p:sldIdLst>
    <p:sldId id="544" r:id="rId5"/>
    <p:sldId id="686" r:id="rId6"/>
    <p:sldId id="677" r:id="rId7"/>
    <p:sldId id="676" r:id="rId8"/>
    <p:sldId id="687" r:id="rId9"/>
    <p:sldId id="688" r:id="rId10"/>
    <p:sldId id="679" r:id="rId11"/>
    <p:sldId id="698" r:id="rId12"/>
    <p:sldId id="689" r:id="rId13"/>
    <p:sldId id="690" r:id="rId14"/>
    <p:sldId id="691" r:id="rId15"/>
    <p:sldId id="699" r:id="rId16"/>
    <p:sldId id="695" r:id="rId17"/>
    <p:sldId id="696" r:id="rId18"/>
  </p:sldIdLst>
  <p:sldSz cx="12192000" cy="6858000"/>
  <p:notesSz cx="9601200" cy="15087600"/>
  <p:embeddedFontLst>
    <p:embeddedFont>
      <p:font typeface="Gotham Bold" pitchFamily="50" charset="0"/>
      <p:regular r:id="rId21"/>
      <p:italic r:id="rId22"/>
    </p:embeddedFont>
    <p:embeddedFont>
      <p:font typeface="Gotham Book" pitchFamily="50" charset="0"/>
      <p:regular r:id="rId23"/>
      <p:italic r:id="rId24"/>
    </p:embeddedFont>
    <p:embeddedFont>
      <p:font typeface="Gotham Light" pitchFamily="50" charset="0"/>
      <p:regular r:id="rId25"/>
      <p:italic r:id="rId26"/>
    </p:embeddedFont>
    <p:embeddedFont>
      <p:font typeface="Gotham Medium" pitchFamily="50" charset="0"/>
      <p:regular r:id="rId27"/>
      <p: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3E322-F10E-36D5-1D58-FCC0448ADE40}" name="Zoe Carney" initials="ZC" userId="S::zoe.carney@savills.com::46d245fa-f968-4247-9315-579257c78292" providerId="AD"/>
  <p188:author id="{3CD5F846-6843-1F55-2684-E867DCE221B2}" name="Julian Paine" initials="JP" userId="S::julian.paine@Savills.com::70637378-bdf3-46d8-b028-d8f87d6a0ee0" providerId="AD"/>
  <p188:author id="{4648EB89-D7D6-88DC-279B-4FDC5ECFFEEE}" name="Angela Harvey" initials="AH" userId="0d29c8bcd57eb550" providerId="Windows Live"/>
  <p188:author id="{AC67339B-ABF8-EC95-32B5-AB6531CF963D}" name="Gemma Griffiths" initials="GG" userId="e58fa1889b16ce0a" providerId="Windows Live"/>
  <p188:author id="{1A13FDB4-9910-E2FF-902D-12854290B0C5}" name="Victoria Bennett" initials="VB" userId="S::victoria.bennett@savills.com::2925eb64-f174-4800-9b79-4fd9b827e99e" providerId="AD"/>
  <p188:author id="{7384B5D4-9480-ABD5-0A10-F6058DF1F1AD}" name="Will Jeffwitz" initials="WJ" userId="S::Will.Jeffwitz@housing.org.uk::44b4c92f-e474-4c8d-b0c3-988325a5187a" providerId="AD"/>
  <p188:author id="{F262C9D9-D090-B062-598C-54D5A8605AFE}" name="Kelsey Walker" initials="KW" userId="S::kelsey.walker@Savills.com::22d5b7d4-65a3-456f-9031-1c2b3be32193" providerId="AD"/>
  <p188:author id="{3B8DF0EA-F149-A5DE-5FE3-485884ACFC58}" name="Chris Newman" initials="CN" userId="S::chris.newman@Savills.com::49624d98-5c60-49bb-a499-34bb0fb7668e" providerId="AD"/>
  <p188:author id="{56F21DF8-17F3-5A2F-A931-5646880CDEE0}" name="Marilyn Yost" initials="MY" userId="S::Marilyn.Yost@Savills.com::628b6502-5555-4ff7-af0a-4023581fe9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907"/>
    <a:srgbClr val="F2C4D9"/>
    <a:srgbClr val="F2F3F5"/>
    <a:srgbClr val="FFDF00"/>
    <a:srgbClr val="FCE2CC"/>
    <a:srgbClr val="E3E6E8"/>
    <a:srgbClr val="D7DED7"/>
    <a:srgbClr val="BDC7BD"/>
    <a:srgbClr val="A1A7AD"/>
    <a:srgbClr val="F5D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087" autoAdjust="0"/>
  </p:normalViewPr>
  <p:slideViewPr>
    <p:cSldViewPr snapToGrid="0">
      <p:cViewPr varScale="1">
        <p:scale>
          <a:sx n="68" d="100"/>
          <a:sy n="68" d="100"/>
        </p:scale>
        <p:origin x="32" y="48"/>
      </p:cViewPr>
      <p:guideLst/>
    </p:cSldViewPr>
  </p:slideViewPr>
  <p:notesTextViewPr>
    <p:cViewPr>
      <p:scale>
        <a:sx n="1" d="1"/>
        <a:sy n="1" d="1"/>
      </p:scale>
      <p:origin x="0" y="0"/>
    </p:cViewPr>
  </p:notesTextViewPr>
  <p:sorterViewPr>
    <p:cViewPr varScale="1">
      <p:scale>
        <a:sx n="100" d="100"/>
        <a:sy n="100" d="100"/>
      </p:scale>
      <p:origin x="0" y="-1324"/>
    </p:cViewPr>
  </p:sorterViewPr>
  <p:notesViewPr>
    <p:cSldViewPr snapToGrid="0">
      <p:cViewPr varScale="1">
        <p:scale>
          <a:sx n="51" d="100"/>
          <a:sy n="51" d="100"/>
        </p:scale>
        <p:origin x="326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tridge" userId="c67b19c9-cb2a-453f-8691-f9277615c59f" providerId="ADAL" clId="{FB3F44CB-EF50-4225-A121-D114981F5CB0}"/>
    <pc:docChg chg="modSld">
      <pc:chgData name="Steve Partridge" userId="c67b19c9-cb2a-453f-8691-f9277615c59f" providerId="ADAL" clId="{FB3F44CB-EF50-4225-A121-D114981F5CB0}" dt="2025-08-18T07:34:08.813" v="12" actId="20577"/>
      <pc:docMkLst>
        <pc:docMk/>
      </pc:docMkLst>
      <pc:sldChg chg="modSp mod">
        <pc:chgData name="Steve Partridge" userId="c67b19c9-cb2a-453f-8691-f9277615c59f" providerId="ADAL" clId="{FB3F44CB-EF50-4225-A121-D114981F5CB0}" dt="2025-08-18T07:34:08.813" v="12" actId="20577"/>
        <pc:sldMkLst>
          <pc:docMk/>
          <pc:sldMk cId="649158189" sldId="544"/>
        </pc:sldMkLst>
        <pc:spChg chg="mod">
          <ac:chgData name="Steve Partridge" userId="c67b19c9-cb2a-453f-8691-f9277615c59f" providerId="ADAL" clId="{FB3F44CB-EF50-4225-A121-D114981F5CB0}" dt="2025-08-18T07:34:08.813" v="12" actId="20577"/>
          <ac:spMkLst>
            <pc:docMk/>
            <pc:sldMk cId="649158189" sldId="544"/>
            <ac:spMk id="7" creationId="{E15050FF-7466-0923-412A-AE4B397DB9D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L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L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affordability%20projections%20-%20updated%20for%20convergence%20estimat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affordability%20projections%20-%20updated%20for%20convergence%20estima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affordability%20projections%20-%20updated%20for%20convergence%20estimate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HA%20-%20updated%20treatment%20oif%25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L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L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HA%20-%20updated%20treatment%20oif%25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HA%20-%20updated%20treatment%20oif%25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national%20projection%20-%20update%20for%202024.25%20-%20cih%20rents%20update%20-%20jul25%20FIRST%20CUT%20-%20Copy.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2025%20Convergence%20Modelling%20-%20Initial%20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update%20jul25%20-%20HA%20-%20updated%20treatment%20of%20"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Average rent projection:</a:t>
            </a:r>
            <a:r>
              <a:rPr lang="en-GB" sz="1200" baseline="0"/>
              <a:t> local authorities</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Analysis!$AD$11</c:f>
              <c:strCache>
                <c:ptCount val="1"/>
                <c:pt idx="0">
                  <c:v>Actual rents at CPI+1% from 2026</c:v>
                </c:pt>
              </c:strCache>
            </c:strRef>
          </c:tx>
          <c:spPr>
            <a:ln w="28575" cap="rnd">
              <a:solidFill>
                <a:schemeClr val="accent1"/>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4F-4D8C-8858-1A8D7A93B8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Analysis!$AE$10:$AO$10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Analysis!$AE$11:$AO$11</c:f>
              <c:numCache>
                <c:formatCode>"£"#,##0.00</c:formatCode>
                <c:ptCount val="11"/>
                <c:pt idx="0">
                  <c:v>110.16987448054989</c:v>
                </c:pt>
                <c:pt idx="1">
                  <c:v>114.55929697375984</c:v>
                </c:pt>
                <c:pt idx="2">
                  <c:v>118.65513767028447</c:v>
                </c:pt>
                <c:pt idx="3">
                  <c:v>122.65047871531253</c:v>
                </c:pt>
                <c:pt idx="4">
                  <c:v>126.64837223907463</c:v>
                </c:pt>
                <c:pt idx="5">
                  <c:v>130.76755567998904</c:v>
                </c:pt>
                <c:pt idx="6">
                  <c:v>135.01167348629477</c:v>
                </c:pt>
                <c:pt idx="7">
                  <c:v>139.38447946411685</c:v>
                </c:pt>
                <c:pt idx="8">
                  <c:v>143.88984005830997</c:v>
                </c:pt>
                <c:pt idx="9">
                  <c:v>148.53173773172256</c:v>
                </c:pt>
                <c:pt idx="10">
                  <c:v>153.31427444584227</c:v>
                </c:pt>
              </c:numCache>
            </c:numRef>
          </c:val>
          <c:smooth val="0"/>
          <c:extLst>
            <c:ext xmlns:c16="http://schemas.microsoft.com/office/drawing/2014/chart" uri="{C3380CC4-5D6E-409C-BE32-E72D297353CC}">
              <c16:uniqueId val="{00000001-F51A-403A-9A8A-B6C11F35F19C}"/>
            </c:ext>
          </c:extLst>
        </c:ser>
        <c:ser>
          <c:idx val="1"/>
          <c:order val="1"/>
          <c:tx>
            <c:strRef>
              <c:f>Analysis!$AD$12</c:f>
              <c:strCache>
                <c:ptCount val="1"/>
                <c:pt idx="0">
                  <c:v>Formula rents at CPI+1% from 2026</c:v>
                </c:pt>
              </c:strCache>
            </c:strRef>
          </c:tx>
          <c:spPr>
            <a:ln w="28575" cap="rnd">
              <a:solidFill>
                <a:schemeClr val="accent2"/>
              </a:solidFill>
              <a:round/>
            </a:ln>
            <a:effectLst/>
          </c:spPr>
          <c:marker>
            <c:symbol val="none"/>
          </c:marker>
          <c:cat>
            <c:numRef>
              <c:f>Analysis!$AE$10:$AO$10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Analysis!$AE$12:$AO$12</c:f>
              <c:numCache>
                <c:formatCode>"£"#,##0.00</c:formatCode>
                <c:ptCount val="11"/>
                <c:pt idx="0">
                  <c:v>116.20916353415809</c:v>
                </c:pt>
                <c:pt idx="1">
                  <c:v>120.50890258492211</c:v>
                </c:pt>
                <c:pt idx="2">
                  <c:v>124.48569637022443</c:v>
                </c:pt>
                <c:pt idx="3">
                  <c:v>128.3447529577013</c:v>
                </c:pt>
                <c:pt idx="4">
                  <c:v>132.19509554643241</c:v>
                </c:pt>
                <c:pt idx="5">
                  <c:v>136.16094841282541</c:v>
                </c:pt>
                <c:pt idx="6">
                  <c:v>140.24577686521019</c:v>
                </c:pt>
                <c:pt idx="7">
                  <c:v>144.45315017116641</c:v>
                </c:pt>
                <c:pt idx="8">
                  <c:v>148.78674467630128</c:v>
                </c:pt>
                <c:pt idx="9">
                  <c:v>153.2503470165905</c:v>
                </c:pt>
                <c:pt idx="10">
                  <c:v>157.84785742708823</c:v>
                </c:pt>
              </c:numCache>
            </c:numRef>
          </c:val>
          <c:smooth val="0"/>
          <c:extLst>
            <c:ext xmlns:c16="http://schemas.microsoft.com/office/drawing/2014/chart" uri="{C3380CC4-5D6E-409C-BE32-E72D297353CC}">
              <c16:uniqueId val="{00000002-F51A-403A-9A8A-B6C11F35F19C}"/>
            </c:ext>
          </c:extLst>
        </c:ser>
        <c:ser>
          <c:idx val="2"/>
          <c:order val="2"/>
          <c:tx>
            <c:strRef>
              <c:f>Analysis!$AD$13</c:f>
              <c:strCache>
                <c:ptCount val="1"/>
                <c:pt idx="0">
                  <c:v>Convergence estimate with £1 / week</c:v>
                </c:pt>
              </c:strCache>
            </c:strRef>
          </c:tx>
          <c:spPr>
            <a:ln w="28575" cap="rnd">
              <a:solidFill>
                <a:schemeClr val="accent3"/>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4F-4D8C-8858-1A8D7A93B8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Analysis!$AE$10:$AO$10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Analysis!$AE$13:$AO$13</c:f>
              <c:numCache>
                <c:formatCode>"£"#,##0.00</c:formatCode>
                <c:ptCount val="11"/>
                <c:pt idx="0">
                  <c:v>109.85201716193887</c:v>
                </c:pt>
                <c:pt idx="1">
                  <c:v>114.89379539138503</c:v>
                </c:pt>
                <c:pt idx="2">
                  <c:v>119.63541297628696</c:v>
                </c:pt>
                <c:pt idx="3">
                  <c:v>124.2188752609397</c:v>
                </c:pt>
                <c:pt idx="4">
                  <c:v>128.75476724618093</c:v>
                </c:pt>
                <c:pt idx="5">
                  <c:v>133.32533306053085</c:v>
                </c:pt>
                <c:pt idx="6">
                  <c:v>137.91673716533853</c:v>
                </c:pt>
                <c:pt idx="7">
                  <c:v>142.51005649694642</c:v>
                </c:pt>
                <c:pt idx="8">
                  <c:v>147.13916494189635</c:v>
                </c:pt>
                <c:pt idx="9">
                  <c:v>151.82580818840927</c:v>
                </c:pt>
                <c:pt idx="10">
                  <c:v>156.60802995905411</c:v>
                </c:pt>
              </c:numCache>
            </c:numRef>
          </c:val>
          <c:smooth val="0"/>
          <c:extLst>
            <c:ext xmlns:c16="http://schemas.microsoft.com/office/drawing/2014/chart" uri="{C3380CC4-5D6E-409C-BE32-E72D297353CC}">
              <c16:uniqueId val="{00000004-F51A-403A-9A8A-B6C11F35F19C}"/>
            </c:ext>
          </c:extLst>
        </c:ser>
        <c:ser>
          <c:idx val="3"/>
          <c:order val="3"/>
          <c:tx>
            <c:strRef>
              <c:f>Analysis!$AD$14</c:f>
              <c:strCache>
                <c:ptCount val="1"/>
                <c:pt idx="0">
                  <c:v>Convergence estimate with £2 / week</c:v>
                </c:pt>
              </c:strCache>
            </c:strRef>
          </c:tx>
          <c:spPr>
            <a:ln w="28575" cap="rnd">
              <a:solidFill>
                <a:schemeClr val="accent6">
                  <a:lumMod val="50000"/>
                </a:schemeClr>
              </a:solidFill>
              <a:round/>
            </a:ln>
            <a:effectLst/>
          </c:spPr>
          <c:marker>
            <c:symbol val="none"/>
          </c:marker>
          <c:cat>
            <c:numRef>
              <c:f>Analysis!$AE$10:$AO$10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Analysis!$AE$14:$AO$14</c:f>
              <c:numCache>
                <c:formatCode>"£"#,##0.00</c:formatCode>
                <c:ptCount val="11"/>
                <c:pt idx="0">
                  <c:v>109.85201716193887</c:v>
                </c:pt>
                <c:pt idx="1">
                  <c:v>115.84199211864647</c:v>
                </c:pt>
                <c:pt idx="2">
                  <c:v>121.3395989280658</c:v>
                </c:pt>
                <c:pt idx="3">
                  <c:v>126.35179653276333</c:v>
                </c:pt>
                <c:pt idx="4">
                  <c:v>130.8667939733993</c:v>
                </c:pt>
                <c:pt idx="5">
                  <c:v>135.22400796447471</c:v>
                </c:pt>
                <c:pt idx="6">
                  <c:v>139.58401174925419</c:v>
                </c:pt>
                <c:pt idx="7">
                  <c:v>143.9818308682791</c:v>
                </c:pt>
                <c:pt idx="8">
                  <c:v>148.48026392179293</c:v>
                </c:pt>
                <c:pt idx="9">
                  <c:v>153.06613804426786</c:v>
                </c:pt>
                <c:pt idx="10">
                  <c:v>157.72337429063947</c:v>
                </c:pt>
              </c:numCache>
            </c:numRef>
          </c:val>
          <c:smooth val="0"/>
          <c:extLst>
            <c:ext xmlns:c16="http://schemas.microsoft.com/office/drawing/2014/chart" uri="{C3380CC4-5D6E-409C-BE32-E72D297353CC}">
              <c16:uniqueId val="{00000005-F51A-403A-9A8A-B6C11F35F19C}"/>
            </c:ext>
          </c:extLst>
        </c:ser>
        <c:ser>
          <c:idx val="4"/>
          <c:order val="4"/>
          <c:tx>
            <c:strRef>
              <c:f>Analysis!$AD$15</c:f>
              <c:strCache>
                <c:ptCount val="1"/>
                <c:pt idx="0">
                  <c:v>Convergence estimate with £3 / week</c:v>
                </c:pt>
              </c:strCache>
            </c:strRef>
          </c:tx>
          <c:spPr>
            <a:ln w="28575" cap="rnd">
              <a:solidFill>
                <a:srgbClr val="0070C0"/>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4F-4D8C-8858-1A8D7A93B8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Analysis!$AE$10:$AO$10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Analysis!$AE$15:$AO$15</c:f>
              <c:numCache>
                <c:formatCode>"£"#,##0.00</c:formatCode>
                <c:ptCount val="11"/>
                <c:pt idx="0">
                  <c:v>109.85201716193887</c:v>
                </c:pt>
                <c:pt idx="1">
                  <c:v>116.71457795853192</c:v>
                </c:pt>
                <c:pt idx="2">
                  <c:v>122.59661850774236</c:v>
                </c:pt>
                <c:pt idx="3">
                  <c:v>127.32852030787146</c:v>
                </c:pt>
                <c:pt idx="4">
                  <c:v>131.61627910442081</c:v>
                </c:pt>
                <c:pt idx="5">
                  <c:v>135.85136286820742</c:v>
                </c:pt>
                <c:pt idx="6">
                  <c:v>140.10556336093734</c:v>
                </c:pt>
                <c:pt idx="7">
                  <c:v>144.39795391465142</c:v>
                </c:pt>
                <c:pt idx="8">
                  <c:v>148.78660421575142</c:v>
                </c:pt>
                <c:pt idx="9">
                  <c:v>153.25020882350225</c:v>
                </c:pt>
                <c:pt idx="10">
                  <c:v>157.84772156948543</c:v>
                </c:pt>
              </c:numCache>
            </c:numRef>
          </c:val>
          <c:smooth val="0"/>
          <c:extLst>
            <c:ext xmlns:c16="http://schemas.microsoft.com/office/drawing/2014/chart" uri="{C3380CC4-5D6E-409C-BE32-E72D297353CC}">
              <c16:uniqueId val="{00000007-F51A-403A-9A8A-B6C11F35F19C}"/>
            </c:ext>
          </c:extLst>
        </c:ser>
        <c:dLbls>
          <c:showLegendKey val="0"/>
          <c:showVal val="0"/>
          <c:showCatName val="0"/>
          <c:showSerName val="0"/>
          <c:showPercent val="0"/>
          <c:showBubbleSize val="0"/>
        </c:dLbls>
        <c:smooth val="0"/>
        <c:axId val="1593682000"/>
        <c:axId val="1593683440"/>
      </c:lineChart>
      <c:catAx>
        <c:axId val="159368200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683440"/>
        <c:crosses val="autoZero"/>
        <c:auto val="1"/>
        <c:lblAlgn val="ctr"/>
        <c:lblOffset val="100"/>
        <c:noMultiLvlLbl val="0"/>
      </c:catAx>
      <c:valAx>
        <c:axId val="1593683440"/>
        <c:scaling>
          <c:orientation val="minMax"/>
          <c:min val="105"/>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68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Est</a:t>
            </a:r>
            <a:r>
              <a:rPr lang="en-GB" sz="1000" baseline="0" dirty="0"/>
              <a:t> cumulative additional new build from convergence scenarios LAs</a:t>
            </a:r>
            <a:endParaRPr lang="en-GB"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Analysis!$BV$36</c:f>
              <c:strCache>
                <c:ptCount val="1"/>
                <c:pt idx="0">
                  <c:v>Converge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Analysis!$BW$36:$CC$36</c:f>
              <c:numCache>
                <c:formatCode>#,##0</c:formatCode>
                <c:ptCount val="7"/>
                <c:pt idx="0">
                  <c:v>1584.088934896391</c:v>
                </c:pt>
                <c:pt idx="1">
                  <c:v>3360.3995848514105</c:v>
                </c:pt>
                <c:pt idx="2">
                  <c:v>4929.4778993417449</c:v>
                </c:pt>
                <c:pt idx="3">
                  <c:v>6323.0247216283051</c:v>
                </c:pt>
                <c:pt idx="4">
                  <c:v>7458.1607359218242</c:v>
                </c:pt>
                <c:pt idx="5">
                  <c:v>8306.0784954565279</c:v>
                </c:pt>
                <c:pt idx="6">
                  <c:v>8828.7920379491261</c:v>
                </c:pt>
              </c:numCache>
            </c:numRef>
          </c:val>
          <c:extLst>
            <c:ext xmlns:c16="http://schemas.microsoft.com/office/drawing/2014/chart" uri="{C3380CC4-5D6E-409C-BE32-E72D297353CC}">
              <c16:uniqueId val="{00000000-AA4C-451E-8C25-B2785512478F}"/>
            </c:ext>
          </c:extLst>
        </c:ser>
        <c:ser>
          <c:idx val="1"/>
          <c:order val="1"/>
          <c:tx>
            <c:strRef>
              <c:f>Analysis!$BV$37</c:f>
              <c:strCache>
                <c:ptCount val="1"/>
                <c:pt idx="0">
                  <c:v>Converge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Analysis!$BW$37:$CC$37</c:f>
              <c:numCache>
                <c:formatCode>#,##0</c:formatCode>
                <c:ptCount val="7"/>
                <c:pt idx="0">
                  <c:v>5372.3986613034813</c:v>
                </c:pt>
                <c:pt idx="1">
                  <c:v>10771.775285276897</c:v>
                </c:pt>
                <c:pt idx="2">
                  <c:v>14570.773542966472</c:v>
                </c:pt>
                <c:pt idx="3">
                  <c:v>16446.415773849309</c:v>
                </c:pt>
                <c:pt idx="4">
                  <c:v>17284.654364250222</c:v>
                </c:pt>
                <c:pt idx="5">
                  <c:v>17680.867270116134</c:v>
                </c:pt>
                <c:pt idx="6">
                  <c:v>17763.896065252156</c:v>
                </c:pt>
              </c:numCache>
            </c:numRef>
          </c:val>
          <c:extLst>
            <c:ext xmlns:c16="http://schemas.microsoft.com/office/drawing/2014/chart" uri="{C3380CC4-5D6E-409C-BE32-E72D297353CC}">
              <c16:uniqueId val="{00000001-AA4C-451E-8C25-B2785512478F}"/>
            </c:ext>
          </c:extLst>
        </c:ser>
        <c:ser>
          <c:idx val="2"/>
          <c:order val="2"/>
          <c:tx>
            <c:strRef>
              <c:f>Analysis!$BV$38</c:f>
              <c:strCache>
                <c:ptCount val="1"/>
                <c:pt idx="0">
                  <c:v>Converge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Analysis!$BW$38:$CC$38</c:f>
              <c:numCache>
                <c:formatCode>#,##0</c:formatCode>
                <c:ptCount val="7"/>
                <c:pt idx="0">
                  <c:v>9067.4101886409153</c:v>
                </c:pt>
                <c:pt idx="1">
                  <c:v>16342.009765833523</c:v>
                </c:pt>
                <c:pt idx="2">
                  <c:v>19251.580728917543</c:v>
                </c:pt>
                <c:pt idx="3">
                  <c:v>20363.259575393986</c:v>
                </c:pt>
                <c:pt idx="4">
                  <c:v>20794.809032829715</c:v>
                </c:pt>
                <c:pt idx="5">
                  <c:v>20831.25797805738</c:v>
                </c:pt>
                <c:pt idx="6">
                  <c:v>20831.25797805738</c:v>
                </c:pt>
              </c:numCache>
            </c:numRef>
          </c:val>
          <c:extLst>
            <c:ext xmlns:c16="http://schemas.microsoft.com/office/drawing/2014/chart" uri="{C3380CC4-5D6E-409C-BE32-E72D297353CC}">
              <c16:uniqueId val="{00000002-AA4C-451E-8C25-B2785512478F}"/>
            </c:ext>
          </c:extLst>
        </c:ser>
        <c:dLbls>
          <c:showLegendKey val="0"/>
          <c:showVal val="0"/>
          <c:showCatName val="0"/>
          <c:showSerName val="0"/>
          <c:showPercent val="0"/>
          <c:showBubbleSize val="0"/>
        </c:dLbls>
        <c:gapWidth val="219"/>
        <c:overlap val="-27"/>
        <c:axId val="609572672"/>
        <c:axId val="911878272"/>
      </c:barChart>
      <c:catAx>
        <c:axId val="609572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878272"/>
        <c:crosses val="autoZero"/>
        <c:auto val="1"/>
        <c:lblAlgn val="ctr"/>
        <c:lblOffset val="100"/>
        <c:noMultiLvlLbl val="0"/>
      </c:catAx>
      <c:valAx>
        <c:axId val="91187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57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Indices of growth in wages, rents under various scenarios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Sheet1!$C$17</c:f>
              <c:strCache>
                <c:ptCount val="1"/>
                <c:pt idx="0">
                  <c:v>Wage inflation - central</c:v>
                </c:pt>
              </c:strCache>
            </c:strRef>
          </c:tx>
          <c:spPr>
            <a:ln w="28575" cap="rnd">
              <a:solidFill>
                <a:schemeClr val="accent1"/>
              </a:solidFill>
              <a:round/>
            </a:ln>
            <a:effectLst/>
          </c:spPr>
          <c:marker>
            <c:symbol val="none"/>
          </c:marker>
          <c:cat>
            <c:numRef>
              <c:f>Sheet1!$D$16:$O$16</c:f>
              <c:numCache>
                <c:formatCode>0.00</c:formatCode>
                <c:ptCount val="12"/>
                <c:pt idx="0">
                  <c:v>2025.26</c:v>
                </c:pt>
                <c:pt idx="1">
                  <c:v>2026.27</c:v>
                </c:pt>
                <c:pt idx="2">
                  <c:v>2027.28</c:v>
                </c:pt>
                <c:pt idx="3">
                  <c:v>2028.29</c:v>
                </c:pt>
                <c:pt idx="4">
                  <c:v>2029.3</c:v>
                </c:pt>
                <c:pt idx="5">
                  <c:v>2030.31</c:v>
                </c:pt>
                <c:pt idx="6">
                  <c:v>2031.32</c:v>
                </c:pt>
                <c:pt idx="7">
                  <c:v>2032.33</c:v>
                </c:pt>
                <c:pt idx="8">
                  <c:v>2033.34</c:v>
                </c:pt>
                <c:pt idx="9">
                  <c:v>2034.35</c:v>
                </c:pt>
                <c:pt idx="10">
                  <c:v>2035.36</c:v>
                </c:pt>
                <c:pt idx="11">
                  <c:v>2036.37</c:v>
                </c:pt>
              </c:numCache>
            </c:numRef>
          </c:cat>
          <c:val>
            <c:numRef>
              <c:f>Sheet1!$D$17:$O$17</c:f>
              <c:numCache>
                <c:formatCode>0.00%</c:formatCode>
                <c:ptCount val="12"/>
                <c:pt idx="0">
                  <c:v>1</c:v>
                </c:pt>
                <c:pt idx="1">
                  <c:v>1.05</c:v>
                </c:pt>
                <c:pt idx="2">
                  <c:v>1.0710000000000002</c:v>
                </c:pt>
                <c:pt idx="3">
                  <c:v>1.0924200000000002</c:v>
                </c:pt>
                <c:pt idx="4">
                  <c:v>1.1142684000000003</c:v>
                </c:pt>
                <c:pt idx="5">
                  <c:v>1.1365537680000002</c:v>
                </c:pt>
                <c:pt idx="6">
                  <c:v>1.1592848433600003</c:v>
                </c:pt>
                <c:pt idx="7">
                  <c:v>1.1824705402272002</c:v>
                </c:pt>
                <c:pt idx="8">
                  <c:v>1.2061199510317442</c:v>
                </c:pt>
                <c:pt idx="9">
                  <c:v>1.2302423500523791</c:v>
                </c:pt>
                <c:pt idx="10">
                  <c:v>1.2548471970534267</c:v>
                </c:pt>
                <c:pt idx="11">
                  <c:v>1.2799441409944954</c:v>
                </c:pt>
              </c:numCache>
            </c:numRef>
          </c:val>
          <c:smooth val="0"/>
          <c:extLst>
            <c:ext xmlns:c16="http://schemas.microsoft.com/office/drawing/2014/chart" uri="{C3380CC4-5D6E-409C-BE32-E72D297353CC}">
              <c16:uniqueId val="{00000000-2757-4EAC-9895-FB302740434C}"/>
            </c:ext>
          </c:extLst>
        </c:ser>
        <c:ser>
          <c:idx val="1"/>
          <c:order val="1"/>
          <c:tx>
            <c:strRef>
              <c:f>Sheet1!$C$18</c:f>
              <c:strCache>
                <c:ptCount val="1"/>
                <c:pt idx="0">
                  <c:v>Wage inflation - high</c:v>
                </c:pt>
              </c:strCache>
            </c:strRef>
          </c:tx>
          <c:spPr>
            <a:ln w="28575" cap="rnd">
              <a:solidFill>
                <a:schemeClr val="accent2"/>
              </a:solidFill>
              <a:round/>
            </a:ln>
            <a:effectLst/>
          </c:spPr>
          <c:marker>
            <c:symbol val="none"/>
          </c:marker>
          <c:cat>
            <c:numRef>
              <c:f>Sheet1!$D$16:$O$16</c:f>
              <c:numCache>
                <c:formatCode>0.00</c:formatCode>
                <c:ptCount val="12"/>
                <c:pt idx="0">
                  <c:v>2025.26</c:v>
                </c:pt>
                <c:pt idx="1">
                  <c:v>2026.27</c:v>
                </c:pt>
                <c:pt idx="2">
                  <c:v>2027.28</c:v>
                </c:pt>
                <c:pt idx="3">
                  <c:v>2028.29</c:v>
                </c:pt>
                <c:pt idx="4">
                  <c:v>2029.3</c:v>
                </c:pt>
                <c:pt idx="5">
                  <c:v>2030.31</c:v>
                </c:pt>
                <c:pt idx="6">
                  <c:v>2031.32</c:v>
                </c:pt>
                <c:pt idx="7">
                  <c:v>2032.33</c:v>
                </c:pt>
                <c:pt idx="8">
                  <c:v>2033.34</c:v>
                </c:pt>
                <c:pt idx="9">
                  <c:v>2034.35</c:v>
                </c:pt>
                <c:pt idx="10">
                  <c:v>2035.36</c:v>
                </c:pt>
                <c:pt idx="11">
                  <c:v>2036.37</c:v>
                </c:pt>
              </c:numCache>
            </c:numRef>
          </c:cat>
          <c:val>
            <c:numRef>
              <c:f>Sheet1!$D$18:$O$18</c:f>
              <c:numCache>
                <c:formatCode>0.00%</c:formatCode>
                <c:ptCount val="12"/>
                <c:pt idx="0">
                  <c:v>1</c:v>
                </c:pt>
                <c:pt idx="1">
                  <c:v>1.0525</c:v>
                </c:pt>
                <c:pt idx="2">
                  <c:v>1.0761812499999999</c:v>
                </c:pt>
                <c:pt idx="3">
                  <c:v>1.1003953281249998</c:v>
                </c:pt>
                <c:pt idx="4">
                  <c:v>1.1251542230078122</c:v>
                </c:pt>
                <c:pt idx="5">
                  <c:v>1.1504701930254879</c:v>
                </c:pt>
                <c:pt idx="6">
                  <c:v>1.1763557723685614</c:v>
                </c:pt>
                <c:pt idx="7">
                  <c:v>1.202823777246854</c:v>
                </c:pt>
                <c:pt idx="8">
                  <c:v>1.2298873122349081</c:v>
                </c:pt>
                <c:pt idx="9">
                  <c:v>1.2575597767601936</c:v>
                </c:pt>
                <c:pt idx="10">
                  <c:v>1.285854871737298</c:v>
                </c:pt>
                <c:pt idx="11">
                  <c:v>1.3147866063513871</c:v>
                </c:pt>
              </c:numCache>
            </c:numRef>
          </c:val>
          <c:smooth val="0"/>
          <c:extLst>
            <c:ext xmlns:c16="http://schemas.microsoft.com/office/drawing/2014/chart" uri="{C3380CC4-5D6E-409C-BE32-E72D297353CC}">
              <c16:uniqueId val="{00000001-2757-4EAC-9895-FB302740434C}"/>
            </c:ext>
          </c:extLst>
        </c:ser>
        <c:ser>
          <c:idx val="2"/>
          <c:order val="2"/>
          <c:tx>
            <c:strRef>
              <c:f>Sheet1!$C$19</c:f>
              <c:strCache>
                <c:ptCount val="1"/>
                <c:pt idx="0">
                  <c:v>Wage inflation - low</c:v>
                </c:pt>
              </c:strCache>
            </c:strRef>
          </c:tx>
          <c:spPr>
            <a:ln w="28575" cap="rnd">
              <a:solidFill>
                <a:schemeClr val="accent3"/>
              </a:solidFill>
              <a:round/>
            </a:ln>
            <a:effectLst/>
          </c:spPr>
          <c:marker>
            <c:symbol val="none"/>
          </c:marker>
          <c:cat>
            <c:numRef>
              <c:f>Sheet1!$D$16:$O$16</c:f>
              <c:numCache>
                <c:formatCode>0.00</c:formatCode>
                <c:ptCount val="12"/>
                <c:pt idx="0">
                  <c:v>2025.26</c:v>
                </c:pt>
                <c:pt idx="1">
                  <c:v>2026.27</c:v>
                </c:pt>
                <c:pt idx="2">
                  <c:v>2027.28</c:v>
                </c:pt>
                <c:pt idx="3">
                  <c:v>2028.29</c:v>
                </c:pt>
                <c:pt idx="4">
                  <c:v>2029.3</c:v>
                </c:pt>
                <c:pt idx="5">
                  <c:v>2030.31</c:v>
                </c:pt>
                <c:pt idx="6">
                  <c:v>2031.32</c:v>
                </c:pt>
                <c:pt idx="7">
                  <c:v>2032.33</c:v>
                </c:pt>
                <c:pt idx="8">
                  <c:v>2033.34</c:v>
                </c:pt>
                <c:pt idx="9">
                  <c:v>2034.35</c:v>
                </c:pt>
                <c:pt idx="10">
                  <c:v>2035.36</c:v>
                </c:pt>
                <c:pt idx="11">
                  <c:v>2036.37</c:v>
                </c:pt>
              </c:numCache>
            </c:numRef>
          </c:cat>
          <c:val>
            <c:numRef>
              <c:f>Sheet1!$D$19:$O$19</c:f>
              <c:numCache>
                <c:formatCode>0.00%</c:formatCode>
                <c:ptCount val="12"/>
                <c:pt idx="0">
                  <c:v>1</c:v>
                </c:pt>
                <c:pt idx="1">
                  <c:v>1.0475000000000001</c:v>
                </c:pt>
                <c:pt idx="2">
                  <c:v>1.0658312500000002</c:v>
                </c:pt>
                <c:pt idx="3">
                  <c:v>1.0844832968750002</c:v>
                </c:pt>
                <c:pt idx="4">
                  <c:v>1.1034617545703127</c:v>
                </c:pt>
                <c:pt idx="5">
                  <c:v>1.1227723352752932</c:v>
                </c:pt>
                <c:pt idx="6">
                  <c:v>1.1424208511426108</c:v>
                </c:pt>
                <c:pt idx="7">
                  <c:v>1.1624132160376066</c:v>
                </c:pt>
                <c:pt idx="8">
                  <c:v>1.1827554473182649</c:v>
                </c:pt>
                <c:pt idx="9">
                  <c:v>1.2034536676463345</c:v>
                </c:pt>
                <c:pt idx="10">
                  <c:v>1.2245141068301455</c:v>
                </c:pt>
                <c:pt idx="11">
                  <c:v>1.2459431036996731</c:v>
                </c:pt>
              </c:numCache>
            </c:numRef>
          </c:val>
          <c:smooth val="0"/>
          <c:extLst>
            <c:ext xmlns:c16="http://schemas.microsoft.com/office/drawing/2014/chart" uri="{C3380CC4-5D6E-409C-BE32-E72D297353CC}">
              <c16:uniqueId val="{00000002-2757-4EAC-9895-FB302740434C}"/>
            </c:ext>
          </c:extLst>
        </c:ser>
        <c:ser>
          <c:idx val="3"/>
          <c:order val="3"/>
          <c:tx>
            <c:strRef>
              <c:f>Sheet1!$C$20</c:f>
              <c:strCache>
                <c:ptCount val="1"/>
                <c:pt idx="0">
                  <c:v>Rents at CPI+1%</c:v>
                </c:pt>
              </c:strCache>
            </c:strRef>
          </c:tx>
          <c:spPr>
            <a:ln w="28575" cap="rnd">
              <a:solidFill>
                <a:schemeClr val="accent4"/>
              </a:solidFill>
              <a:round/>
            </a:ln>
            <a:effectLst/>
          </c:spPr>
          <c:marker>
            <c:symbol val="none"/>
          </c:marker>
          <c:cat>
            <c:numRef>
              <c:f>Sheet1!$D$16:$O$16</c:f>
              <c:numCache>
                <c:formatCode>0.00</c:formatCode>
                <c:ptCount val="12"/>
                <c:pt idx="0">
                  <c:v>2025.26</c:v>
                </c:pt>
                <c:pt idx="1">
                  <c:v>2026.27</c:v>
                </c:pt>
                <c:pt idx="2">
                  <c:v>2027.28</c:v>
                </c:pt>
                <c:pt idx="3">
                  <c:v>2028.29</c:v>
                </c:pt>
                <c:pt idx="4">
                  <c:v>2029.3</c:v>
                </c:pt>
                <c:pt idx="5">
                  <c:v>2030.31</c:v>
                </c:pt>
                <c:pt idx="6">
                  <c:v>2031.32</c:v>
                </c:pt>
                <c:pt idx="7">
                  <c:v>2032.33</c:v>
                </c:pt>
                <c:pt idx="8">
                  <c:v>2033.34</c:v>
                </c:pt>
                <c:pt idx="9">
                  <c:v>2034.35</c:v>
                </c:pt>
                <c:pt idx="10">
                  <c:v>2035.36</c:v>
                </c:pt>
                <c:pt idx="11">
                  <c:v>2036.37</c:v>
                </c:pt>
              </c:numCache>
            </c:numRef>
          </c:cat>
          <c:val>
            <c:numRef>
              <c:f>Sheet1!$D$20:$O$20</c:f>
              <c:numCache>
                <c:formatCode>0.00%</c:formatCode>
                <c:ptCount val="12"/>
                <c:pt idx="0">
                  <c:v>1</c:v>
                </c:pt>
                <c:pt idx="1">
                  <c:v>1.0369999999999999</c:v>
                </c:pt>
                <c:pt idx="2">
                  <c:v>1.0712209999999998</c:v>
                </c:pt>
                <c:pt idx="3">
                  <c:v>1.1044288509999998</c:v>
                </c:pt>
                <c:pt idx="4">
                  <c:v>1.1375617165299998</c:v>
                </c:pt>
                <c:pt idx="5">
                  <c:v>1.1716885680258999</c:v>
                </c:pt>
                <c:pt idx="6">
                  <c:v>1.2068392250666771</c:v>
                </c:pt>
                <c:pt idx="7">
                  <c:v>1.2430444018186775</c:v>
                </c:pt>
                <c:pt idx="8">
                  <c:v>1.2803357338732377</c:v>
                </c:pt>
                <c:pt idx="9">
                  <c:v>1.3187458058894348</c:v>
                </c:pt>
                <c:pt idx="10">
                  <c:v>1.3583081800661179</c:v>
                </c:pt>
                <c:pt idx="11">
                  <c:v>1.3990574254681014</c:v>
                </c:pt>
              </c:numCache>
            </c:numRef>
          </c:val>
          <c:smooth val="0"/>
          <c:extLst>
            <c:ext xmlns:c16="http://schemas.microsoft.com/office/drawing/2014/chart" uri="{C3380CC4-5D6E-409C-BE32-E72D297353CC}">
              <c16:uniqueId val="{00000003-2757-4EAC-9895-FB302740434C}"/>
            </c:ext>
          </c:extLst>
        </c:ser>
        <c:ser>
          <c:idx val="4"/>
          <c:order val="4"/>
          <c:tx>
            <c:strRef>
              <c:f>Sheet1!$C$21</c:f>
              <c:strCache>
                <c:ptCount val="1"/>
                <c:pt idx="0">
                  <c:v>HA increases with convergence</c:v>
                </c:pt>
              </c:strCache>
            </c:strRef>
          </c:tx>
          <c:spPr>
            <a:ln w="28575" cap="rnd">
              <a:solidFill>
                <a:schemeClr val="accent5"/>
              </a:solidFill>
              <a:round/>
            </a:ln>
            <a:effectLst/>
          </c:spPr>
          <c:marker>
            <c:symbol val="none"/>
          </c:marker>
          <c:cat>
            <c:numRef>
              <c:f>Sheet1!$D$16:$O$16</c:f>
              <c:numCache>
                <c:formatCode>0.00</c:formatCode>
                <c:ptCount val="12"/>
                <c:pt idx="0">
                  <c:v>2025.26</c:v>
                </c:pt>
                <c:pt idx="1">
                  <c:v>2026.27</c:v>
                </c:pt>
                <c:pt idx="2">
                  <c:v>2027.28</c:v>
                </c:pt>
                <c:pt idx="3">
                  <c:v>2028.29</c:v>
                </c:pt>
                <c:pt idx="4">
                  <c:v>2029.3</c:v>
                </c:pt>
                <c:pt idx="5">
                  <c:v>2030.31</c:v>
                </c:pt>
                <c:pt idx="6">
                  <c:v>2031.32</c:v>
                </c:pt>
                <c:pt idx="7">
                  <c:v>2032.33</c:v>
                </c:pt>
                <c:pt idx="8">
                  <c:v>2033.34</c:v>
                </c:pt>
                <c:pt idx="9">
                  <c:v>2034.35</c:v>
                </c:pt>
                <c:pt idx="10">
                  <c:v>2035.36</c:v>
                </c:pt>
                <c:pt idx="11">
                  <c:v>2036.37</c:v>
                </c:pt>
              </c:numCache>
            </c:numRef>
          </c:cat>
          <c:val>
            <c:numRef>
              <c:f>Sheet1!$D$21:$O$21</c:f>
              <c:numCache>
                <c:formatCode>0.00%</c:formatCode>
                <c:ptCount val="12"/>
                <c:pt idx="0">
                  <c:v>1</c:v>
                </c:pt>
                <c:pt idx="1">
                  <c:v>1.0714079613083962</c:v>
                </c:pt>
                <c:pt idx="2">
                  <c:v>1.1140754882607831</c:v>
                </c:pt>
                <c:pt idx="3">
                  <c:v>1.152894193952958</c:v>
                </c:pt>
                <c:pt idx="4">
                  <c:v>1.1900317592513963</c:v>
                </c:pt>
                <c:pt idx="5">
                  <c:v>1.2275713486071784</c:v>
                </c:pt>
                <c:pt idx="6">
                  <c:v>1.2657299020633883</c:v>
                </c:pt>
                <c:pt idx="7">
                  <c:v>1.3047884846039806</c:v>
                </c:pt>
                <c:pt idx="8">
                  <c:v>1.3448891246844683</c:v>
                </c:pt>
                <c:pt idx="9">
                  <c:v>1.3860574912271275</c:v>
                </c:pt>
                <c:pt idx="10">
                  <c:v>1.4282615426690517</c:v>
                </c:pt>
                <c:pt idx="11">
                  <c:v>1.4716284726152922</c:v>
                </c:pt>
              </c:numCache>
            </c:numRef>
          </c:val>
          <c:smooth val="0"/>
          <c:extLst>
            <c:ext xmlns:c16="http://schemas.microsoft.com/office/drawing/2014/chart" uri="{C3380CC4-5D6E-409C-BE32-E72D297353CC}">
              <c16:uniqueId val="{00000004-2757-4EAC-9895-FB302740434C}"/>
            </c:ext>
          </c:extLst>
        </c:ser>
        <c:ser>
          <c:idx val="5"/>
          <c:order val="5"/>
          <c:tx>
            <c:strRef>
              <c:f>Sheet1!$C$22</c:f>
              <c:strCache>
                <c:ptCount val="1"/>
                <c:pt idx="0">
                  <c:v>LA increases with convergence </c:v>
                </c:pt>
              </c:strCache>
            </c:strRef>
          </c:tx>
          <c:spPr>
            <a:ln w="28575" cap="rnd">
              <a:solidFill>
                <a:schemeClr val="accent6"/>
              </a:solidFill>
              <a:round/>
            </a:ln>
            <a:effectLst/>
          </c:spPr>
          <c:marker>
            <c:symbol val="none"/>
          </c:marker>
          <c:cat>
            <c:numRef>
              <c:f>Sheet1!$D$16:$O$16</c:f>
              <c:numCache>
                <c:formatCode>0.00</c:formatCode>
                <c:ptCount val="12"/>
                <c:pt idx="0">
                  <c:v>2025.26</c:v>
                </c:pt>
                <c:pt idx="1">
                  <c:v>2026.27</c:v>
                </c:pt>
                <c:pt idx="2">
                  <c:v>2027.28</c:v>
                </c:pt>
                <c:pt idx="3">
                  <c:v>2028.29</c:v>
                </c:pt>
                <c:pt idx="4">
                  <c:v>2029.3</c:v>
                </c:pt>
                <c:pt idx="5">
                  <c:v>2030.31</c:v>
                </c:pt>
                <c:pt idx="6">
                  <c:v>2031.32</c:v>
                </c:pt>
                <c:pt idx="7">
                  <c:v>2032.33</c:v>
                </c:pt>
                <c:pt idx="8">
                  <c:v>2033.34</c:v>
                </c:pt>
                <c:pt idx="9">
                  <c:v>2034.35</c:v>
                </c:pt>
                <c:pt idx="10">
                  <c:v>2035.36</c:v>
                </c:pt>
                <c:pt idx="11">
                  <c:v>2036.37</c:v>
                </c:pt>
              </c:numCache>
            </c:numRef>
          </c:cat>
          <c:val>
            <c:numRef>
              <c:f>Sheet1!$D$22:$O$22</c:f>
              <c:numCache>
                <c:formatCode>0.00%</c:formatCode>
                <c:ptCount val="12"/>
                <c:pt idx="0">
                  <c:v>1</c:v>
                </c:pt>
                <c:pt idx="1">
                  <c:v>1.0829999209797851</c:v>
                </c:pt>
                <c:pt idx="2">
                  <c:v>1.1343967213221084</c:v>
                </c:pt>
                <c:pt idx="3">
                  <c:v>1.1812554597687235</c:v>
                </c:pt>
                <c:pt idx="4">
                  <c:v>1.2234659033393467</c:v>
                </c:pt>
                <c:pt idx="5">
                  <c:v>1.2642012387882879</c:v>
                </c:pt>
                <c:pt idx="6">
                  <c:v>1.3049626558532805</c:v>
                </c:pt>
                <c:pt idx="7">
                  <c:v>1.3460776062376734</c:v>
                </c:pt>
                <c:pt idx="8">
                  <c:v>1.3881331903344885</c:v>
                </c:pt>
                <c:pt idx="9">
                  <c:v>1.4310062558043646</c:v>
                </c:pt>
                <c:pt idx="10">
                  <c:v>1.47454648154253</c:v>
                </c:pt>
                <c:pt idx="11">
                  <c:v>1.5193288735454742</c:v>
                </c:pt>
              </c:numCache>
            </c:numRef>
          </c:val>
          <c:smooth val="0"/>
          <c:extLst>
            <c:ext xmlns:c16="http://schemas.microsoft.com/office/drawing/2014/chart" uri="{C3380CC4-5D6E-409C-BE32-E72D297353CC}">
              <c16:uniqueId val="{00000005-2757-4EAC-9895-FB302740434C}"/>
            </c:ext>
          </c:extLst>
        </c:ser>
        <c:dLbls>
          <c:showLegendKey val="0"/>
          <c:showVal val="0"/>
          <c:showCatName val="0"/>
          <c:showSerName val="0"/>
          <c:showPercent val="0"/>
          <c:showBubbleSize val="0"/>
        </c:dLbls>
        <c:smooth val="0"/>
        <c:axId val="1784940960"/>
        <c:axId val="1401862192"/>
      </c:lineChart>
      <c:catAx>
        <c:axId val="178494096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862192"/>
        <c:crosses val="autoZero"/>
        <c:auto val="1"/>
        <c:lblAlgn val="ctr"/>
        <c:lblOffset val="100"/>
        <c:noMultiLvlLbl val="0"/>
      </c:catAx>
      <c:valAx>
        <c:axId val="140186219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494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£pp/week</a:t>
            </a:r>
            <a:r>
              <a:rPr lang="en-GB" sz="1200" baseline="0"/>
              <a:t> pressure from wages vs converged rents: HA</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Sheet1!$C$31</c:f>
              <c:strCache>
                <c:ptCount val="1"/>
                <c:pt idx="0">
                  <c:v>Central</c:v>
                </c:pt>
              </c:strCache>
            </c:strRef>
          </c:tx>
          <c:spPr>
            <a:ln w="28575" cap="rnd">
              <a:solidFill>
                <a:schemeClr val="accent1"/>
              </a:solidFill>
              <a:round/>
            </a:ln>
            <a:effectLst/>
          </c:spPr>
          <c:marker>
            <c:symbol val="none"/>
          </c:marker>
          <c:cat>
            <c:numRef>
              <c:f>Sheet1!$D$30:$N$30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Sheet1!$D$31:$N$31</c:f>
              <c:numCache>
                <c:formatCode>0.00</c:formatCode>
                <c:ptCount val="11"/>
                <c:pt idx="0">
                  <c:v>0</c:v>
                </c:pt>
                <c:pt idx="1">
                  <c:v>-1.5621164882412932</c:v>
                </c:pt>
                <c:pt idx="2">
                  <c:v>2.7072098151880813E-2</c:v>
                </c:pt>
                <c:pt idx="3">
                  <c:v>1.4924705143043482</c:v>
                </c:pt>
                <c:pt idx="4">
                  <c:v>2.9295745885533626</c:v>
                </c:pt>
                <c:pt idx="5">
                  <c:v>4.468880457455124</c:v>
                </c:pt>
                <c:pt idx="6">
                  <c:v>6.1142883432624462</c:v>
                </c:pt>
                <c:pt idx="7">
                  <c:v>7.8711744974047964</c:v>
                </c:pt>
                <c:pt idx="8">
                  <c:v>9.7453344256994825</c:v>
                </c:pt>
                <c:pt idx="9">
                  <c:v>11.742357390117149</c:v>
                </c:pt>
                <c:pt idx="10">
                  <c:v>13.86749417422844</c:v>
                </c:pt>
              </c:numCache>
            </c:numRef>
          </c:val>
          <c:smooth val="0"/>
          <c:extLst>
            <c:ext xmlns:c16="http://schemas.microsoft.com/office/drawing/2014/chart" uri="{C3380CC4-5D6E-409C-BE32-E72D297353CC}">
              <c16:uniqueId val="{00000000-6803-4A50-A407-4AD55C87ABF4}"/>
            </c:ext>
          </c:extLst>
        </c:ser>
        <c:ser>
          <c:idx val="1"/>
          <c:order val="1"/>
          <c:tx>
            <c:strRef>
              <c:f>Sheet1!$C$32</c:f>
              <c:strCache>
                <c:ptCount val="1"/>
                <c:pt idx="0">
                  <c:v>High</c:v>
                </c:pt>
              </c:strCache>
            </c:strRef>
          </c:tx>
          <c:spPr>
            <a:ln w="28575" cap="rnd">
              <a:solidFill>
                <a:schemeClr val="accent2"/>
              </a:solidFill>
              <a:round/>
            </a:ln>
            <a:effectLst/>
          </c:spPr>
          <c:marker>
            <c:symbol val="none"/>
          </c:marker>
          <c:cat>
            <c:numRef>
              <c:f>Sheet1!$D$30:$N$30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Sheet1!$D$32:$N$32</c:f>
              <c:numCache>
                <c:formatCode>0.00</c:formatCode>
                <c:ptCount val="11"/>
                <c:pt idx="0">
                  <c:v>0</c:v>
                </c:pt>
                <c:pt idx="1">
                  <c:v>-1.8580994588801036</c:v>
                </c:pt>
                <c:pt idx="2">
                  <c:v>-0.60469622537734369</c:v>
                </c:pt>
                <c:pt idx="3">
                  <c:v>0.49765655915927409</c:v>
                </c:pt>
                <c:pt idx="4">
                  <c:v>1.5453791499165275</c:v>
                </c:pt>
                <c:pt idx="5">
                  <c:v>2.6661709177605473</c:v>
                </c:pt>
                <c:pt idx="6">
                  <c:v>3.8625223190595102</c:v>
                </c:pt>
                <c:pt idx="7">
                  <c:v>5.1379682349698603</c:v>
                </c:pt>
                <c:pt idx="8">
                  <c:v>6.4964071797090197</c:v>
                </c:pt>
                <c:pt idx="9">
                  <c:v>7.9416248832378011</c:v>
                </c:pt>
                <c:pt idx="10">
                  <c:v>9.4771663288027383</c:v>
                </c:pt>
              </c:numCache>
            </c:numRef>
          </c:val>
          <c:smooth val="0"/>
          <c:extLst>
            <c:ext xmlns:c16="http://schemas.microsoft.com/office/drawing/2014/chart" uri="{C3380CC4-5D6E-409C-BE32-E72D297353CC}">
              <c16:uniqueId val="{00000001-6803-4A50-A407-4AD55C87ABF4}"/>
            </c:ext>
          </c:extLst>
        </c:ser>
        <c:ser>
          <c:idx val="2"/>
          <c:order val="2"/>
          <c:tx>
            <c:strRef>
              <c:f>Sheet1!$C$33</c:f>
              <c:strCache>
                <c:ptCount val="1"/>
                <c:pt idx="0">
                  <c:v>Low</c:v>
                </c:pt>
              </c:strCache>
            </c:strRef>
          </c:tx>
          <c:spPr>
            <a:ln w="28575" cap="rnd">
              <a:solidFill>
                <a:schemeClr val="accent3"/>
              </a:solidFill>
              <a:round/>
            </a:ln>
            <a:effectLst/>
          </c:spPr>
          <c:marker>
            <c:symbol val="none"/>
          </c:marker>
          <c:cat>
            <c:numRef>
              <c:f>Sheet1!$D$30:$N$30</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Sheet1!$D$33:$N$33</c:f>
              <c:numCache>
                <c:formatCode>0.00</c:formatCode>
                <c:ptCount val="11"/>
                <c:pt idx="0">
                  <c:v>0</c:v>
                </c:pt>
                <c:pt idx="1">
                  <c:v>-1.264720711060064</c:v>
                </c:pt>
                <c:pt idx="2">
                  <c:v>0.66343638313377085</c:v>
                </c:pt>
                <c:pt idx="3">
                  <c:v>2.4969921957475134</c:v>
                </c:pt>
                <c:pt idx="4">
                  <c:v>4.3307155076619814</c:v>
                </c:pt>
                <c:pt idx="5">
                  <c:v>6.2981432892101079</c:v>
                </c:pt>
                <c:pt idx="6">
                  <c:v>8.4048345946073972</c:v>
                </c:pt>
                <c:pt idx="7">
                  <c:v>10.658279794410111</c:v>
                </c:pt>
                <c:pt idx="8">
                  <c:v>13.06646495397751</c:v>
                </c:pt>
                <c:pt idx="9">
                  <c:v>15.637094381025788</c:v>
                </c:pt>
                <c:pt idx="10">
                  <c:v>18.377452948078528</c:v>
                </c:pt>
              </c:numCache>
            </c:numRef>
          </c:val>
          <c:smooth val="0"/>
          <c:extLst>
            <c:ext xmlns:c16="http://schemas.microsoft.com/office/drawing/2014/chart" uri="{C3380CC4-5D6E-409C-BE32-E72D297353CC}">
              <c16:uniqueId val="{00000002-6803-4A50-A407-4AD55C87ABF4}"/>
            </c:ext>
          </c:extLst>
        </c:ser>
        <c:dLbls>
          <c:showLegendKey val="0"/>
          <c:showVal val="0"/>
          <c:showCatName val="0"/>
          <c:showSerName val="0"/>
          <c:showPercent val="0"/>
          <c:showBubbleSize val="0"/>
        </c:dLbls>
        <c:smooth val="0"/>
        <c:axId val="407879040"/>
        <c:axId val="407879520"/>
      </c:lineChart>
      <c:catAx>
        <c:axId val="40787904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520"/>
        <c:crosses val="autoZero"/>
        <c:auto val="1"/>
        <c:lblAlgn val="ctr"/>
        <c:lblOffset val="100"/>
        <c:noMultiLvlLbl val="0"/>
      </c:catAx>
      <c:valAx>
        <c:axId val="407879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£pp/week</a:t>
            </a:r>
            <a:r>
              <a:rPr lang="en-GB" sz="1200" baseline="0"/>
              <a:t> pressure from wages vs converged rents: LA</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Sheet1!$C$36</c:f>
              <c:strCache>
                <c:ptCount val="1"/>
                <c:pt idx="0">
                  <c:v>Central</c:v>
                </c:pt>
              </c:strCache>
            </c:strRef>
          </c:tx>
          <c:spPr>
            <a:ln w="28575" cap="rnd">
              <a:solidFill>
                <a:schemeClr val="accent1"/>
              </a:solidFill>
              <a:round/>
            </a:ln>
            <a:effectLst/>
          </c:spPr>
          <c:marker>
            <c:symbol val="none"/>
          </c:marker>
          <c:cat>
            <c:numRef>
              <c:f>Sheet1!$D$35:$N$35</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Sheet1!$D$36:$N$36</c:f>
              <c:numCache>
                <c:formatCode>0.00</c:formatCode>
                <c:ptCount val="11"/>
                <c:pt idx="0">
                  <c:v>0</c:v>
                </c:pt>
                <c:pt idx="1">
                  <c:v>-1.434234188135636</c:v>
                </c:pt>
                <c:pt idx="2">
                  <c:v>2.5038329937497422E-2</c:v>
                </c:pt>
                <c:pt idx="3">
                  <c:v>1.3889711815457475</c:v>
                </c:pt>
                <c:pt idx="4">
                  <c:v>2.7357157892018122</c:v>
                </c:pt>
                <c:pt idx="5">
                  <c:v>4.1802408406009572</c:v>
                </c:pt>
                <c:pt idx="6">
                  <c:v>5.725798463503236</c:v>
                </c:pt>
                <c:pt idx="7">
                  <c:v>7.3756894552543182</c:v>
                </c:pt>
                <c:pt idx="8">
                  <c:v>9.1363873170666174</c:v>
                </c:pt>
                <c:pt idx="9">
                  <c:v>11.011555721498894</c:v>
                </c:pt>
                <c:pt idx="10">
                  <c:v>13.004145354514741</c:v>
                </c:pt>
              </c:numCache>
            </c:numRef>
          </c:val>
          <c:smooth val="0"/>
          <c:extLst>
            <c:ext xmlns:c16="http://schemas.microsoft.com/office/drawing/2014/chart" uri="{C3380CC4-5D6E-409C-BE32-E72D297353CC}">
              <c16:uniqueId val="{00000000-83FB-494D-9386-B8AF2070AE8D}"/>
            </c:ext>
          </c:extLst>
        </c:ser>
        <c:ser>
          <c:idx val="1"/>
          <c:order val="1"/>
          <c:tx>
            <c:strRef>
              <c:f>Sheet1!$C$37</c:f>
              <c:strCache>
                <c:ptCount val="1"/>
                <c:pt idx="0">
                  <c:v>High</c:v>
                </c:pt>
              </c:strCache>
            </c:strRef>
          </c:tx>
          <c:spPr>
            <a:ln w="28575" cap="rnd">
              <a:solidFill>
                <a:schemeClr val="accent2"/>
              </a:solidFill>
              <a:round/>
            </a:ln>
            <a:effectLst/>
          </c:spPr>
          <c:marker>
            <c:symbol val="none"/>
          </c:marker>
          <c:cat>
            <c:numRef>
              <c:f>Sheet1!$D$35:$N$35</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Sheet1!$D$37:$N$37</c:f>
              <c:numCache>
                <c:formatCode>0.00</c:formatCode>
                <c:ptCount val="11"/>
                <c:pt idx="0">
                  <c:v>0</c:v>
                </c:pt>
                <c:pt idx="1">
                  <c:v>-1.7059865822698665</c:v>
                </c:pt>
                <c:pt idx="2">
                  <c:v>-0.55926893874331474</c:v>
                </c:pt>
                <c:pt idx="3">
                  <c:v>0.46314524297428811</c:v>
                </c:pt>
                <c:pt idx="4">
                  <c:v>1.4431167437240726</c:v>
                </c:pt>
                <c:pt idx="5">
                  <c:v>2.4939661430979543</c:v>
                </c:pt>
                <c:pt idx="6">
                  <c:v>3.6171052325473561</c:v>
                </c:pt>
                <c:pt idx="7">
                  <c:v>4.8145366545480011</c:v>
                </c:pt>
                <c:pt idx="8">
                  <c:v>6.0904725862123321</c:v>
                </c:pt>
                <c:pt idx="9">
                  <c:v>7.4473669992889509</c:v>
                </c:pt>
                <c:pt idx="10">
                  <c:v>8.8871462241317722</c:v>
                </c:pt>
              </c:numCache>
            </c:numRef>
          </c:val>
          <c:smooth val="0"/>
          <c:extLst>
            <c:ext xmlns:c16="http://schemas.microsoft.com/office/drawing/2014/chart" uri="{C3380CC4-5D6E-409C-BE32-E72D297353CC}">
              <c16:uniqueId val="{00000001-83FB-494D-9386-B8AF2070AE8D}"/>
            </c:ext>
          </c:extLst>
        </c:ser>
        <c:ser>
          <c:idx val="2"/>
          <c:order val="2"/>
          <c:tx>
            <c:strRef>
              <c:f>Sheet1!$C$38</c:f>
              <c:strCache>
                <c:ptCount val="1"/>
                <c:pt idx="0">
                  <c:v>Low</c:v>
                </c:pt>
              </c:strCache>
            </c:strRef>
          </c:tx>
          <c:spPr>
            <a:ln w="28575" cap="rnd">
              <a:solidFill>
                <a:schemeClr val="accent3"/>
              </a:solidFill>
              <a:round/>
            </a:ln>
            <a:effectLst/>
          </c:spPr>
          <c:marker>
            <c:symbol val="none"/>
          </c:marker>
          <c:cat>
            <c:numRef>
              <c:f>Sheet1!$D$35:$N$35</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Sheet1!$D$38:$N$38</c:f>
              <c:numCache>
                <c:formatCode>0.00</c:formatCode>
                <c:ptCount val="11"/>
                <c:pt idx="0">
                  <c:v>0</c:v>
                </c:pt>
                <c:pt idx="1">
                  <c:v>-1.1611846465353799</c:v>
                </c:pt>
                <c:pt idx="2">
                  <c:v>0.6135962923985353</c:v>
                </c:pt>
                <c:pt idx="3">
                  <c:v>2.3238316383453057</c:v>
                </c:pt>
                <c:pt idx="4">
                  <c:v>4.044138981524422</c:v>
                </c:pt>
                <c:pt idx="5">
                  <c:v>5.8913537849490174</c:v>
                </c:pt>
                <c:pt idx="6">
                  <c:v>7.8708079020891883</c:v>
                </c:pt>
                <c:pt idx="7">
                  <c:v>9.9873483832304846</c:v>
                </c:pt>
                <c:pt idx="8">
                  <c:v>12.249993634861527</c:v>
                </c:pt>
                <c:pt idx="9">
                  <c:v>14.663898430133274</c:v>
                </c:pt>
                <c:pt idx="10">
                  <c:v>17.233327548584683</c:v>
                </c:pt>
              </c:numCache>
            </c:numRef>
          </c:val>
          <c:smooth val="0"/>
          <c:extLst>
            <c:ext xmlns:c16="http://schemas.microsoft.com/office/drawing/2014/chart" uri="{C3380CC4-5D6E-409C-BE32-E72D297353CC}">
              <c16:uniqueId val="{00000002-83FB-494D-9386-B8AF2070AE8D}"/>
            </c:ext>
          </c:extLst>
        </c:ser>
        <c:dLbls>
          <c:showLegendKey val="0"/>
          <c:showVal val="0"/>
          <c:showCatName val="0"/>
          <c:showSerName val="0"/>
          <c:showPercent val="0"/>
          <c:showBubbleSize val="0"/>
        </c:dLbls>
        <c:smooth val="0"/>
        <c:axId val="407879040"/>
        <c:axId val="407879520"/>
      </c:lineChart>
      <c:catAx>
        <c:axId val="40787904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520"/>
        <c:crosses val="autoZero"/>
        <c:auto val="1"/>
        <c:lblAlgn val="ctr"/>
        <c:lblOffset val="100"/>
        <c:noMultiLvlLbl val="0"/>
      </c:catAx>
      <c:valAx>
        <c:axId val="407879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Average rent projection:</a:t>
            </a:r>
            <a:r>
              <a:rPr lang="en-GB" sz="1200" baseline="0"/>
              <a:t> housing associations (incl CPI+1% increases if above current formula)</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'[rent convergence estimate - for cih exercise update jul25 - HA - updated treatment of formula rent above actual rent.xlsx]Analysis'!$AF$68</c:f>
              <c:strCache>
                <c:ptCount val="1"/>
                <c:pt idx="0">
                  <c:v>Actual rents at CPI+1% from 2026</c:v>
                </c:pt>
              </c:strCache>
            </c:strRef>
          </c:tx>
          <c:spPr>
            <a:ln w="28575" cap="rnd">
              <a:solidFill>
                <a:schemeClr val="accent1"/>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7A-4DB9-BDAD-DABBC144B1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rent.xlsx]Analysis'!$AG$67:$AQ$67</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rent.xlsx]Analysis'!$AG$68:$AQ$68</c:f>
              <c:numCache>
                <c:formatCode>"£"#,##0.00</c:formatCode>
                <c:ptCount val="11"/>
                <c:pt idx="0">
                  <c:v>121.09426585441454</c:v>
                </c:pt>
                <c:pt idx="1">
                  <c:v>125.56909709799704</c:v>
                </c:pt>
                <c:pt idx="2">
                  <c:v>129.86409943727369</c:v>
                </c:pt>
                <c:pt idx="3">
                  <c:v>134.04219605863167</c:v>
                </c:pt>
                <c:pt idx="4">
                  <c:v>138.21641681097009</c:v>
                </c:pt>
                <c:pt idx="5">
                  <c:v>142.51604120092492</c:v>
                </c:pt>
                <c:pt idx="6">
                  <c:v>146.94530513309357</c:v>
                </c:pt>
                <c:pt idx="7">
                  <c:v>151.50810055968429</c:v>
                </c:pt>
                <c:pt idx="8">
                  <c:v>156.20843620323254</c:v>
                </c:pt>
                <c:pt idx="9">
                  <c:v>161.05044105975102</c:v>
                </c:pt>
                <c:pt idx="10">
                  <c:v>166.03836800698815</c:v>
                </c:pt>
              </c:numCache>
            </c:numRef>
          </c:val>
          <c:smooth val="0"/>
          <c:extLst>
            <c:ext xmlns:c16="http://schemas.microsoft.com/office/drawing/2014/chart" uri="{C3380CC4-5D6E-409C-BE32-E72D297353CC}">
              <c16:uniqueId val="{00000001-B47A-4DB9-BDAD-DABBC144B1EB}"/>
            </c:ext>
          </c:extLst>
        </c:ser>
        <c:ser>
          <c:idx val="1"/>
          <c:order val="1"/>
          <c:tx>
            <c:strRef>
              <c:f>'[rent convergence estimate - for cih exercise update jul25 - HA - updated treatment of formula rent above actual rent.xlsx]Analysis'!$AF$69</c:f>
              <c:strCache>
                <c:ptCount val="1"/>
                <c:pt idx="0">
                  <c:v>Formula rents at CPI+1% from 2026</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B47A-4DB9-BDAD-DABBC144B1EB}"/>
                </c:ext>
              </c:extLst>
            </c:dLbl>
            <c:dLbl>
              <c:idx val="1"/>
              <c:delete val="1"/>
              <c:extLst>
                <c:ext xmlns:c15="http://schemas.microsoft.com/office/drawing/2012/chart" uri="{CE6537A1-D6FC-4f65-9D91-7224C49458BB}"/>
                <c:ext xmlns:c16="http://schemas.microsoft.com/office/drawing/2014/chart" uri="{C3380CC4-5D6E-409C-BE32-E72D297353CC}">
                  <c16:uniqueId val="{00000003-B47A-4DB9-BDAD-DABBC144B1EB}"/>
                </c:ext>
              </c:extLst>
            </c:dLbl>
            <c:dLbl>
              <c:idx val="2"/>
              <c:delete val="1"/>
              <c:extLst>
                <c:ext xmlns:c15="http://schemas.microsoft.com/office/drawing/2012/chart" uri="{CE6537A1-D6FC-4f65-9D91-7224C49458BB}"/>
                <c:ext xmlns:c16="http://schemas.microsoft.com/office/drawing/2014/chart" uri="{C3380CC4-5D6E-409C-BE32-E72D297353CC}">
                  <c16:uniqueId val="{00000004-B47A-4DB9-BDAD-DABBC144B1EB}"/>
                </c:ext>
              </c:extLst>
            </c:dLbl>
            <c:dLbl>
              <c:idx val="3"/>
              <c:delete val="1"/>
              <c:extLst>
                <c:ext xmlns:c15="http://schemas.microsoft.com/office/drawing/2012/chart" uri="{CE6537A1-D6FC-4f65-9D91-7224C49458BB}"/>
                <c:ext xmlns:c16="http://schemas.microsoft.com/office/drawing/2014/chart" uri="{C3380CC4-5D6E-409C-BE32-E72D297353CC}">
                  <c16:uniqueId val="{00000005-B47A-4DB9-BDAD-DABBC144B1EB}"/>
                </c:ext>
              </c:extLst>
            </c:dLbl>
            <c:dLbl>
              <c:idx val="4"/>
              <c:delete val="1"/>
              <c:extLst>
                <c:ext xmlns:c15="http://schemas.microsoft.com/office/drawing/2012/chart" uri="{CE6537A1-D6FC-4f65-9D91-7224C49458BB}"/>
                <c:ext xmlns:c16="http://schemas.microsoft.com/office/drawing/2014/chart" uri="{C3380CC4-5D6E-409C-BE32-E72D297353CC}">
                  <c16:uniqueId val="{00000006-B47A-4DB9-BDAD-DABBC144B1EB}"/>
                </c:ext>
              </c:extLst>
            </c:dLbl>
            <c:dLbl>
              <c:idx val="5"/>
              <c:delete val="1"/>
              <c:extLst>
                <c:ext xmlns:c15="http://schemas.microsoft.com/office/drawing/2012/chart" uri="{CE6537A1-D6FC-4f65-9D91-7224C49458BB}"/>
                <c:ext xmlns:c16="http://schemas.microsoft.com/office/drawing/2014/chart" uri="{C3380CC4-5D6E-409C-BE32-E72D297353CC}">
                  <c16:uniqueId val="{00000007-B47A-4DB9-BDAD-DABBC144B1EB}"/>
                </c:ext>
              </c:extLst>
            </c:dLbl>
            <c:dLbl>
              <c:idx val="6"/>
              <c:delete val="1"/>
              <c:extLst>
                <c:ext xmlns:c15="http://schemas.microsoft.com/office/drawing/2012/chart" uri="{CE6537A1-D6FC-4f65-9D91-7224C49458BB}"/>
                <c:ext xmlns:c16="http://schemas.microsoft.com/office/drawing/2014/chart" uri="{C3380CC4-5D6E-409C-BE32-E72D297353CC}">
                  <c16:uniqueId val="{00000008-B47A-4DB9-BDAD-DABBC144B1EB}"/>
                </c:ext>
              </c:extLst>
            </c:dLbl>
            <c:dLbl>
              <c:idx val="7"/>
              <c:delete val="1"/>
              <c:extLst>
                <c:ext xmlns:c15="http://schemas.microsoft.com/office/drawing/2012/chart" uri="{CE6537A1-D6FC-4f65-9D91-7224C49458BB}"/>
                <c:ext xmlns:c16="http://schemas.microsoft.com/office/drawing/2014/chart" uri="{C3380CC4-5D6E-409C-BE32-E72D297353CC}">
                  <c16:uniqueId val="{00000009-B47A-4DB9-BDAD-DABBC144B1EB}"/>
                </c:ext>
              </c:extLst>
            </c:dLbl>
            <c:dLbl>
              <c:idx val="8"/>
              <c:delete val="1"/>
              <c:extLst>
                <c:ext xmlns:c15="http://schemas.microsoft.com/office/drawing/2012/chart" uri="{CE6537A1-D6FC-4f65-9D91-7224C49458BB}"/>
                <c:ext xmlns:c16="http://schemas.microsoft.com/office/drawing/2014/chart" uri="{C3380CC4-5D6E-409C-BE32-E72D297353CC}">
                  <c16:uniqueId val="{0000000A-B47A-4DB9-BDAD-DABBC144B1EB}"/>
                </c:ext>
              </c:extLst>
            </c:dLbl>
            <c:dLbl>
              <c:idx val="9"/>
              <c:delete val="1"/>
              <c:extLst>
                <c:ext xmlns:c15="http://schemas.microsoft.com/office/drawing/2012/chart" uri="{CE6537A1-D6FC-4f65-9D91-7224C49458BB}"/>
                <c:ext xmlns:c16="http://schemas.microsoft.com/office/drawing/2014/chart" uri="{C3380CC4-5D6E-409C-BE32-E72D297353CC}">
                  <c16:uniqueId val="{0000000B-B47A-4DB9-BDAD-DABBC144B1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rent.xlsx]Analysis'!$AG$67:$AQ$67</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rent.xlsx]Analysis'!$AG$69:$AQ$69</c:f>
              <c:numCache>
                <c:formatCode>"£"#,##0.00</c:formatCode>
                <c:ptCount val="11"/>
                <c:pt idx="0">
                  <c:v>123.99900281625833</c:v>
                </c:pt>
                <c:pt idx="1">
                  <c:v>128.58696592046039</c:v>
                </c:pt>
                <c:pt idx="2">
                  <c:v>132.83033579583534</c:v>
                </c:pt>
                <c:pt idx="3">
                  <c:v>136.94807620550637</c:v>
                </c:pt>
                <c:pt idx="4">
                  <c:v>141.05651849167114</c:v>
                </c:pt>
                <c:pt idx="5">
                  <c:v>145.28821404642133</c:v>
                </c:pt>
                <c:pt idx="6">
                  <c:v>149.64686046781389</c:v>
                </c:pt>
                <c:pt idx="7">
                  <c:v>154.13626628184898</c:v>
                </c:pt>
                <c:pt idx="8">
                  <c:v>158.76035427030428</c:v>
                </c:pt>
                <c:pt idx="9">
                  <c:v>163.52316489841326</c:v>
                </c:pt>
                <c:pt idx="10">
                  <c:v>168.42885984536528</c:v>
                </c:pt>
              </c:numCache>
            </c:numRef>
          </c:val>
          <c:smooth val="0"/>
          <c:extLst>
            <c:ext xmlns:c16="http://schemas.microsoft.com/office/drawing/2014/chart" uri="{C3380CC4-5D6E-409C-BE32-E72D297353CC}">
              <c16:uniqueId val="{0000000C-B47A-4DB9-BDAD-DABBC144B1EB}"/>
            </c:ext>
          </c:extLst>
        </c:ser>
        <c:ser>
          <c:idx val="2"/>
          <c:order val="2"/>
          <c:tx>
            <c:strRef>
              <c:f>'[rent convergence estimate - for cih exercise update jul25 - HA - updated treatment of formula rent above actual rent.xlsx]Analysis'!$AF$70</c:f>
              <c:strCache>
                <c:ptCount val="1"/>
                <c:pt idx="0">
                  <c:v>Convergence estimate with £1 / week</c:v>
                </c:pt>
              </c:strCache>
            </c:strRef>
          </c:tx>
          <c:spPr>
            <a:ln w="28575" cap="rnd">
              <a:solidFill>
                <a:schemeClr val="accent3"/>
              </a:solidFill>
              <a:round/>
            </a:ln>
            <a:effectLst/>
          </c:spPr>
          <c:marker>
            <c:symbol val="none"/>
          </c:marker>
          <c:cat>
            <c:numRef>
              <c:f>'[rent convergence estimate - for cih exercise update jul25 - HA - updated treatment of formula rent above actual rent.xlsx]Analysis'!$AG$67:$AQ$67</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rent.xlsx]Analysis'!$AG$70:$AQ$70</c:f>
              <c:numCache>
                <c:formatCode>"£"#,##0.00</c:formatCode>
                <c:ptCount val="11"/>
                <c:pt idx="0">
                  <c:v>120.94138496168563</c:v>
                </c:pt>
                <c:pt idx="1">
                  <c:v>126.02417139896862</c:v>
                </c:pt>
                <c:pt idx="2">
                  <c:v>130.71372567069301</c:v>
                </c:pt>
                <c:pt idx="3">
                  <c:v>135.24081726742327</c:v>
                </c:pt>
                <c:pt idx="4">
                  <c:v>139.69626142996077</c:v>
                </c:pt>
                <c:pt idx="5">
                  <c:v>144.19156673910371</c:v>
                </c:pt>
                <c:pt idx="6">
                  <c:v>148.74578614313916</c:v>
                </c:pt>
                <c:pt idx="7">
                  <c:v>153.38504638112548</c:v>
                </c:pt>
                <c:pt idx="8">
                  <c:v>158.13351414553088</c:v>
                </c:pt>
                <c:pt idx="9">
                  <c:v>163.00270675806757</c:v>
                </c:pt>
                <c:pt idx="10">
                  <c:v>168.00424283175849</c:v>
                </c:pt>
              </c:numCache>
            </c:numRef>
          </c:val>
          <c:smooth val="0"/>
          <c:extLst>
            <c:ext xmlns:c16="http://schemas.microsoft.com/office/drawing/2014/chart" uri="{C3380CC4-5D6E-409C-BE32-E72D297353CC}">
              <c16:uniqueId val="{0000000D-B47A-4DB9-BDAD-DABBC144B1EB}"/>
            </c:ext>
          </c:extLst>
        </c:ser>
        <c:ser>
          <c:idx val="3"/>
          <c:order val="3"/>
          <c:tx>
            <c:strRef>
              <c:f>'[rent convergence estimate - for cih exercise update jul25 - HA - updated treatment of formula rent above actual rent.xlsx]Analysis'!$AF$71</c:f>
              <c:strCache>
                <c:ptCount val="1"/>
                <c:pt idx="0">
                  <c:v>Convergence estimate with £2 / week</c:v>
                </c:pt>
              </c:strCache>
            </c:strRef>
          </c:tx>
          <c:spPr>
            <a:ln w="28575" cap="rnd">
              <a:solidFill>
                <a:schemeClr val="accent6">
                  <a:lumMod val="50000"/>
                </a:schemeClr>
              </a:solidFill>
              <a:round/>
            </a:ln>
            <a:effectLst/>
          </c:spPr>
          <c:marker>
            <c:symbol val="none"/>
          </c:marker>
          <c:cat>
            <c:numRef>
              <c:f>'[rent convergence estimate - for cih exercise update jul25 - HA - updated treatment of formula rent above actual rent.xlsx]Analysis'!$AG$67:$AQ$67</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rent.xlsx]Analysis'!$AG$71:$AQ$71</c:f>
              <c:numCache>
                <c:formatCode>"£"#,##0.00</c:formatCode>
                <c:ptCount val="11"/>
                <c:pt idx="0">
                  <c:v>120.94138496168563</c:v>
                </c:pt>
                <c:pt idx="1">
                  <c:v>126.55380848753082</c:v>
                </c:pt>
                <c:pt idx="2">
                  <c:v>131.59104836764317</c:v>
                </c:pt>
                <c:pt idx="3">
                  <c:v>136.17467001140798</c:v>
                </c:pt>
                <c:pt idx="4">
                  <c:v>140.56028982486575</c:v>
                </c:pt>
                <c:pt idx="5">
                  <c:v>144.99361970190344</c:v>
                </c:pt>
                <c:pt idx="6">
                  <c:v>149.50021790535959</c:v>
                </c:pt>
                <c:pt idx="7">
                  <c:v>154.11319449783696</c:v>
                </c:pt>
                <c:pt idx="8">
                  <c:v>158.8492866880616</c:v>
                </c:pt>
                <c:pt idx="9">
                  <c:v>163.71152932521949</c:v>
                </c:pt>
                <c:pt idx="10">
                  <c:v>168.6961615278731</c:v>
                </c:pt>
              </c:numCache>
            </c:numRef>
          </c:val>
          <c:smooth val="0"/>
          <c:extLst>
            <c:ext xmlns:c16="http://schemas.microsoft.com/office/drawing/2014/chart" uri="{C3380CC4-5D6E-409C-BE32-E72D297353CC}">
              <c16:uniqueId val="{0000000E-B47A-4DB9-BDAD-DABBC144B1EB}"/>
            </c:ext>
          </c:extLst>
        </c:ser>
        <c:ser>
          <c:idx val="4"/>
          <c:order val="4"/>
          <c:tx>
            <c:strRef>
              <c:f>'[rent convergence estimate - for cih exercise update jul25 - HA - updated treatment of formula rent above actual rent.xlsx]Analysis'!$AF$72</c:f>
              <c:strCache>
                <c:ptCount val="1"/>
                <c:pt idx="0">
                  <c:v>Convergence estimate with £3 / week</c:v>
                </c:pt>
              </c:strCache>
            </c:strRef>
          </c:tx>
          <c:spPr>
            <a:ln w="28575" cap="rnd">
              <a:solidFill>
                <a:srgbClr val="007EEF"/>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7A-4DB9-BDAD-DABBC144B1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rent.xlsx]Analysis'!$AG$67:$AQ$67</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rent.xlsx]Analysis'!$AG$72:$AQ$72</c:f>
              <c:numCache>
                <c:formatCode>"£"#,##0.00</c:formatCode>
                <c:ptCount val="11"/>
                <c:pt idx="0">
                  <c:v>120.94138496168563</c:v>
                </c:pt>
                <c:pt idx="1">
                  <c:v>127.02407441365511</c:v>
                </c:pt>
                <c:pt idx="2">
                  <c:v>132.09731032085145</c:v>
                </c:pt>
                <c:pt idx="3">
                  <c:v>136.59893169472795</c:v>
                </c:pt>
                <c:pt idx="4">
                  <c:v>140.94435360424495</c:v>
                </c:pt>
                <c:pt idx="5">
                  <c:v>145.35123963954371</c:v>
                </c:pt>
                <c:pt idx="6">
                  <c:v>149.84975458927303</c:v>
                </c:pt>
                <c:pt idx="7">
                  <c:v>154.44136273528073</c:v>
                </c:pt>
                <c:pt idx="8">
                  <c:v>159.13399726471775</c:v>
                </c:pt>
                <c:pt idx="9">
                  <c:v>163.94956413856895</c:v>
                </c:pt>
                <c:pt idx="10">
                  <c:v>168.89065136850772</c:v>
                </c:pt>
              </c:numCache>
            </c:numRef>
          </c:val>
          <c:smooth val="0"/>
          <c:extLst>
            <c:ext xmlns:c16="http://schemas.microsoft.com/office/drawing/2014/chart" uri="{C3380CC4-5D6E-409C-BE32-E72D297353CC}">
              <c16:uniqueId val="{00000010-B47A-4DB9-BDAD-DABBC144B1EB}"/>
            </c:ext>
          </c:extLst>
        </c:ser>
        <c:dLbls>
          <c:showLegendKey val="0"/>
          <c:showVal val="0"/>
          <c:showCatName val="0"/>
          <c:showSerName val="0"/>
          <c:showPercent val="0"/>
          <c:showBubbleSize val="0"/>
        </c:dLbls>
        <c:smooth val="0"/>
        <c:axId val="1593682000"/>
        <c:axId val="1593683440"/>
      </c:lineChart>
      <c:catAx>
        <c:axId val="159368200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683440"/>
        <c:crosses val="autoZero"/>
        <c:auto val="1"/>
        <c:lblAlgn val="ctr"/>
        <c:lblOffset val="100"/>
        <c:noMultiLvlLbl val="0"/>
      </c:catAx>
      <c:valAx>
        <c:axId val="1593683440"/>
        <c:scaling>
          <c:orientation val="minMax"/>
          <c:max val="170"/>
          <c:min val="120"/>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68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Convergence scenarios LAs </a:t>
            </a:r>
            <a:r>
              <a:rPr lang="en-GB" sz="1000" b="0" i="0" u="none" strike="noStrike" kern="1200" spc="0" baseline="0" dirty="0">
                <a:solidFill>
                  <a:prstClr val="black">
                    <a:lumMod val="65000"/>
                    <a:lumOff val="35000"/>
                  </a:prstClr>
                </a:solidFill>
              </a:rPr>
              <a:t>(including assumption of relet at formula)</a:t>
            </a:r>
            <a:endParaRPr lang="en-GB"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Analysis!$AF$32</c:f>
              <c:strCache>
                <c:ptCount val="1"/>
                <c:pt idx="0">
                  <c:v>Additional rent income from £1/week convergence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Analysis!$AG$31:$AQ$31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Analysis!$AG$32:$AQ$32</c:f>
              <c:numCache>
                <c:formatCode>#,##0</c:formatCode>
                <c:ptCount val="11"/>
                <c:pt idx="0">
                  <c:v>0</c:v>
                </c:pt>
                <c:pt idx="1">
                  <c:v>26.612694106259369</c:v>
                </c:pt>
                <c:pt idx="2">
                  <c:v>77.990703345558359</c:v>
                </c:pt>
                <c:pt idx="3">
                  <c:v>124.78162917009467</c:v>
                </c:pt>
                <c:pt idx="4">
                  <c:v>167.58478676537561</c:v>
                </c:pt>
                <c:pt idx="5">
                  <c:v>203.49676839590757</c:v>
                </c:pt>
                <c:pt idx="6">
                  <c:v>231.12686630472126</c:v>
                </c:pt>
                <c:pt idx="7">
                  <c:v>248.67090873192137</c:v>
                </c:pt>
                <c:pt idx="8">
                  <c:v>258.51628773813354</c:v>
                </c:pt>
                <c:pt idx="9">
                  <c:v>262.07624553399546</c:v>
                </c:pt>
                <c:pt idx="10">
                  <c:v>262.05118863113421</c:v>
                </c:pt>
              </c:numCache>
            </c:numRef>
          </c:val>
          <c:extLst>
            <c:ext xmlns:c16="http://schemas.microsoft.com/office/drawing/2014/chart" uri="{C3380CC4-5D6E-409C-BE32-E72D297353CC}">
              <c16:uniqueId val="{00000000-5E4D-49E7-B007-1355D603D24A}"/>
            </c:ext>
          </c:extLst>
        </c:ser>
        <c:ser>
          <c:idx val="1"/>
          <c:order val="1"/>
          <c:tx>
            <c:strRef>
              <c:f>Analysis!$AF$33</c:f>
              <c:strCache>
                <c:ptCount val="1"/>
                <c:pt idx="0">
                  <c:v>Additional rent income from £2/week convergence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Analysis!$AG$31:$AQ$31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Analysis!$AG$33:$AQ$33</c:f>
              <c:numCache>
                <c:formatCode>#,##0</c:formatCode>
                <c:ptCount val="11"/>
                <c:pt idx="0">
                  <c:v>0</c:v>
                </c:pt>
                <c:pt idx="1">
                  <c:v>75.438531620919093</c:v>
                </c:pt>
                <c:pt idx="2">
                  <c:v>135.58503432352518</c:v>
                </c:pt>
                <c:pt idx="3">
                  <c:v>169.69521638628976</c:v>
                </c:pt>
                <c:pt idx="4">
                  <c:v>168.03284641749269</c:v>
                </c:pt>
                <c:pt idx="5">
                  <c:v>151.05857535777068</c:v>
                </c:pt>
                <c:pt idx="6">
                  <c:v>132.64836589632978</c:v>
                </c:pt>
                <c:pt idx="7">
                  <c:v>117.09436898322747</c:v>
                </c:pt>
                <c:pt idx="8">
                  <c:v>106.69783484057189</c:v>
                </c:pt>
                <c:pt idx="9">
                  <c:v>98.680643332108957</c:v>
                </c:pt>
                <c:pt idx="10">
                  <c:v>88.736795020930003</c:v>
                </c:pt>
              </c:numCache>
            </c:numRef>
          </c:val>
          <c:extLst>
            <c:ext xmlns:c16="http://schemas.microsoft.com/office/drawing/2014/chart" uri="{C3380CC4-5D6E-409C-BE32-E72D297353CC}">
              <c16:uniqueId val="{00000001-5E4D-49E7-B007-1355D603D24A}"/>
            </c:ext>
          </c:extLst>
        </c:ser>
        <c:ser>
          <c:idx val="2"/>
          <c:order val="2"/>
          <c:tx>
            <c:strRef>
              <c:f>Analysis!$AF$34</c:f>
              <c:strCache>
                <c:ptCount val="1"/>
                <c:pt idx="0">
                  <c:v>Additional rent income from £3/week convergence</c:v>
                </c:pt>
              </c:strCache>
            </c:strRef>
          </c:tx>
          <c:spPr>
            <a:solidFill>
              <a:srgbClr val="13F9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Analysis!$AG$31:$AQ$31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Analysis!$AG$34:$AQ$34</c:f>
              <c:numCache>
                <c:formatCode>#,##0</c:formatCode>
                <c:ptCount val="11"/>
                <c:pt idx="0">
                  <c:v>0</c:v>
                </c:pt>
                <c:pt idx="1">
                  <c:v>69.422929421287336</c:v>
                </c:pt>
                <c:pt idx="2">
                  <c:v>100.00847775906732</c:v>
                </c:pt>
                <c:pt idx="3">
                  <c:v>77.708143547602958</c:v>
                </c:pt>
                <c:pt idx="4">
                  <c:v>59.629037024073114</c:v>
                </c:pt>
                <c:pt idx="5">
                  <c:v>49.912356140976044</c:v>
                </c:pt>
                <c:pt idx="6">
                  <c:v>41.494646225510223</c:v>
                </c:pt>
                <c:pt idx="7">
                  <c:v>33.106749569382373</c:v>
                </c:pt>
                <c:pt idx="8">
                  <c:v>24.372433787337286</c:v>
                </c:pt>
                <c:pt idx="9">
                  <c:v>14.644671195888805</c:v>
                </c:pt>
                <c:pt idx="10">
                  <c:v>9.8930695049839414</c:v>
                </c:pt>
              </c:numCache>
            </c:numRef>
          </c:val>
          <c:extLst>
            <c:ext xmlns:c16="http://schemas.microsoft.com/office/drawing/2014/chart" uri="{C3380CC4-5D6E-409C-BE32-E72D297353CC}">
              <c16:uniqueId val="{00000002-5E4D-49E7-B007-1355D603D24A}"/>
            </c:ext>
          </c:extLst>
        </c:ser>
        <c:dLbls>
          <c:showLegendKey val="0"/>
          <c:showVal val="0"/>
          <c:showCatName val="0"/>
          <c:showSerName val="0"/>
          <c:showPercent val="0"/>
          <c:showBubbleSize val="0"/>
        </c:dLbls>
        <c:gapWidth val="150"/>
        <c:overlap val="100"/>
        <c:axId val="1544375312"/>
        <c:axId val="1544377712"/>
      </c:barChart>
      <c:catAx>
        <c:axId val="1544375312"/>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7712"/>
        <c:crosses val="autoZero"/>
        <c:auto val="1"/>
        <c:lblAlgn val="ctr"/>
        <c:lblOffset val="100"/>
        <c:noMultiLvlLbl val="0"/>
      </c:catAx>
      <c:valAx>
        <c:axId val="154437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Convergence scenarios LAs (excluding</a:t>
            </a:r>
            <a:r>
              <a:rPr lang="en-GB" sz="1000" baseline="0" dirty="0"/>
              <a:t> assumption of relet at formula)</a:t>
            </a:r>
            <a:endParaRPr lang="en-GB"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stacked"/>
        <c:varyColors val="0"/>
        <c:ser>
          <c:idx val="0"/>
          <c:order val="0"/>
          <c:tx>
            <c:strRef>
              <c:f>Analysis!$AF$32</c:f>
              <c:strCache>
                <c:ptCount val="1"/>
                <c:pt idx="0">
                  <c:v>Additional rent income from £1/week convergence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Analysis!$AG$31:$AQ$31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Analysis!$AG$32:$AQ$32</c:f>
              <c:numCache>
                <c:formatCode>#,##0</c:formatCode>
                <c:ptCount val="11"/>
                <c:pt idx="0">
                  <c:v>0</c:v>
                </c:pt>
                <c:pt idx="1">
                  <c:v>77.750295974783512</c:v>
                </c:pt>
                <c:pt idx="2">
                  <c:v>155.90778887258602</c:v>
                </c:pt>
                <c:pt idx="3">
                  <c:v>230.33719254640528</c:v>
                </c:pt>
                <c:pt idx="4">
                  <c:v>301.63726319578018</c:v>
                </c:pt>
                <c:pt idx="5">
                  <c:v>367.00871881816238</c:v>
                </c:pt>
                <c:pt idx="6">
                  <c:v>425.09018601232674</c:v>
                </c:pt>
                <c:pt idx="7">
                  <c:v>474.10770934919128</c:v>
                </c:pt>
                <c:pt idx="8">
                  <c:v>516.47980566297338</c:v>
                </c:pt>
                <c:pt idx="9">
                  <c:v>553.65177764210421</c:v>
                </c:pt>
                <c:pt idx="10">
                  <c:v>588.35705605978364</c:v>
                </c:pt>
              </c:numCache>
            </c:numRef>
          </c:val>
          <c:extLst>
            <c:ext xmlns:c16="http://schemas.microsoft.com/office/drawing/2014/chart" uri="{C3380CC4-5D6E-409C-BE32-E72D297353CC}">
              <c16:uniqueId val="{00000000-EC97-467B-8D27-632E5BFDC6BE}"/>
            </c:ext>
          </c:extLst>
        </c:ser>
        <c:ser>
          <c:idx val="1"/>
          <c:order val="1"/>
          <c:tx>
            <c:strRef>
              <c:f>Analysis!$AF$33</c:f>
              <c:strCache>
                <c:ptCount val="1"/>
                <c:pt idx="0">
                  <c:v>Additional rent income from £2/week convergence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Analysis!$AG$31:$AQ$31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Analysis!$AG$33:$AQ$33</c:f>
              <c:numCache>
                <c:formatCode>#,##0</c:formatCode>
                <c:ptCount val="11"/>
                <c:pt idx="0">
                  <c:v>0</c:v>
                </c:pt>
                <c:pt idx="1">
                  <c:v>75.438531620919093</c:v>
                </c:pt>
                <c:pt idx="2">
                  <c:v>135.58503432352518</c:v>
                </c:pt>
                <c:pt idx="3">
                  <c:v>169.69521638628976</c:v>
                </c:pt>
                <c:pt idx="4">
                  <c:v>168.03284641749269</c:v>
                </c:pt>
                <c:pt idx="5">
                  <c:v>151.05857535777068</c:v>
                </c:pt>
                <c:pt idx="6">
                  <c:v>132.64836589632978</c:v>
                </c:pt>
                <c:pt idx="7">
                  <c:v>117.09436898322747</c:v>
                </c:pt>
                <c:pt idx="8">
                  <c:v>106.69783484057189</c:v>
                </c:pt>
                <c:pt idx="9">
                  <c:v>98.680643332108957</c:v>
                </c:pt>
                <c:pt idx="10">
                  <c:v>88.736795020930003</c:v>
                </c:pt>
              </c:numCache>
            </c:numRef>
          </c:val>
          <c:extLst>
            <c:ext xmlns:c16="http://schemas.microsoft.com/office/drawing/2014/chart" uri="{C3380CC4-5D6E-409C-BE32-E72D297353CC}">
              <c16:uniqueId val="{00000001-EC97-467B-8D27-632E5BFDC6BE}"/>
            </c:ext>
          </c:extLst>
        </c:ser>
        <c:ser>
          <c:idx val="2"/>
          <c:order val="2"/>
          <c:tx>
            <c:strRef>
              <c:f>Analysis!$AF$34</c:f>
              <c:strCache>
                <c:ptCount val="1"/>
                <c:pt idx="0">
                  <c:v>Additional rent income from £3/week convergence</c:v>
                </c:pt>
              </c:strCache>
            </c:strRef>
          </c:tx>
          <c:spPr>
            <a:solidFill>
              <a:srgbClr val="13F9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Analysis!$AG$31:$AQ$31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Analysis!$AG$34:$AQ$34</c:f>
              <c:numCache>
                <c:formatCode>#,##0</c:formatCode>
                <c:ptCount val="11"/>
                <c:pt idx="0">
                  <c:v>0</c:v>
                </c:pt>
                <c:pt idx="1">
                  <c:v>69.422929421287336</c:v>
                </c:pt>
                <c:pt idx="2">
                  <c:v>100.00847775906732</c:v>
                </c:pt>
                <c:pt idx="3">
                  <c:v>77.708143547602958</c:v>
                </c:pt>
                <c:pt idx="4">
                  <c:v>59.629037024073114</c:v>
                </c:pt>
                <c:pt idx="5">
                  <c:v>49.912356140976044</c:v>
                </c:pt>
                <c:pt idx="6">
                  <c:v>41.494646225510223</c:v>
                </c:pt>
                <c:pt idx="7">
                  <c:v>33.106749569382373</c:v>
                </c:pt>
                <c:pt idx="8">
                  <c:v>24.372433787337286</c:v>
                </c:pt>
                <c:pt idx="9">
                  <c:v>14.644671195888805</c:v>
                </c:pt>
                <c:pt idx="10">
                  <c:v>9.8930695049839414</c:v>
                </c:pt>
              </c:numCache>
            </c:numRef>
          </c:val>
          <c:extLst>
            <c:ext xmlns:c16="http://schemas.microsoft.com/office/drawing/2014/chart" uri="{C3380CC4-5D6E-409C-BE32-E72D297353CC}">
              <c16:uniqueId val="{00000002-EC97-467B-8D27-632E5BFDC6BE}"/>
            </c:ext>
          </c:extLst>
        </c:ser>
        <c:dLbls>
          <c:showLegendKey val="0"/>
          <c:showVal val="0"/>
          <c:showCatName val="0"/>
          <c:showSerName val="0"/>
          <c:showPercent val="0"/>
          <c:showBubbleSize val="0"/>
        </c:dLbls>
        <c:gapWidth val="150"/>
        <c:overlap val="100"/>
        <c:axId val="1544375312"/>
        <c:axId val="1544377712"/>
      </c:barChart>
      <c:catAx>
        <c:axId val="1544375312"/>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7712"/>
        <c:crosses val="autoZero"/>
        <c:auto val="1"/>
        <c:lblAlgn val="ctr"/>
        <c:lblOffset val="100"/>
        <c:noMultiLvlLbl val="0"/>
      </c:catAx>
      <c:valAx>
        <c:axId val="154437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Convergence scenarios HAs (</a:t>
            </a:r>
            <a:r>
              <a:rPr lang="en-GB" sz="1000" dirty="0" err="1"/>
              <a:t>exc</a:t>
            </a:r>
            <a:r>
              <a:rPr lang="en-GB" sz="1000" dirty="0"/>
              <a:t> assumption of relet at formula)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'[rent convergence estimate - for cih exercise update jul25 - HA - updated treatment of formula rent above actual rent.xlsx]Analysis'!$AF$42</c:f>
              <c:strCache>
                <c:ptCount val="1"/>
                <c:pt idx="0">
                  <c:v>Additional rent income from £1/week convergence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rent.xlsx]Analysis'!$AG$41:$AQ$41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rent.xlsx]Analysis'!$AG$42:$AQ$42</c:f>
              <c:numCache>
                <c:formatCode>#,##0</c:formatCode>
                <c:ptCount val="11"/>
                <c:pt idx="0">
                  <c:v>0</c:v>
                </c:pt>
                <c:pt idx="1">
                  <c:v>57.668566531418037</c:v>
                </c:pt>
                <c:pt idx="2">
                  <c:v>110.02619281227453</c:v>
                </c:pt>
                <c:pt idx="3">
                  <c:v>158.53526975692694</c:v>
                </c:pt>
                <c:pt idx="4">
                  <c:v>201.1024790203719</c:v>
                </c:pt>
                <c:pt idx="5">
                  <c:v>236.04014158425161</c:v>
                </c:pt>
                <c:pt idx="6">
                  <c:v>264.32933557916112</c:v>
                </c:pt>
                <c:pt idx="7">
                  <c:v>289.5692156465484</c:v>
                </c:pt>
                <c:pt idx="8">
                  <c:v>312.33629211596781</c:v>
                </c:pt>
                <c:pt idx="9">
                  <c:v>333.25638087943298</c:v>
                </c:pt>
                <c:pt idx="10">
                  <c:v>353.94407230582692</c:v>
                </c:pt>
              </c:numCache>
            </c:numRef>
          </c:val>
          <c:extLst>
            <c:ext xmlns:c16="http://schemas.microsoft.com/office/drawing/2014/chart" uri="{C3380CC4-5D6E-409C-BE32-E72D297353CC}">
              <c16:uniqueId val="{00000000-F720-43D0-9D99-28D714DD97A8}"/>
            </c:ext>
          </c:extLst>
        </c:ser>
        <c:ser>
          <c:idx val="1"/>
          <c:order val="1"/>
          <c:tx>
            <c:strRef>
              <c:f>'[rent convergence estimate - for cih exercise update jul25 - HA - updated treatment of formula rent above actual rent.xlsx]Analysis'!$AF$43</c:f>
              <c:strCache>
                <c:ptCount val="1"/>
                <c:pt idx="0">
                  <c:v>Additional rent income from £2/week convergence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rent.xlsx]Analysis'!$AG$41:$AQ$41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rent.xlsx]Analysis'!$AG$43:$AQ$43</c:f>
              <c:numCache>
                <c:formatCode>#,##0</c:formatCode>
                <c:ptCount val="11"/>
                <c:pt idx="0">
                  <c:v>0</c:v>
                </c:pt>
                <c:pt idx="1">
                  <c:v>50</c:v>
                </c:pt>
                <c:pt idx="2">
                  <c:v>83.302221718186047</c:v>
                </c:pt>
                <c:pt idx="3">
                  <c:v>88.669777496901588</c:v>
                </c:pt>
                <c:pt idx="4">
                  <c:v>82.039921198198499</c:v>
                </c:pt>
                <c:pt idx="5">
                  <c:v>76.155323427892654</c:v>
                </c:pt>
                <c:pt idx="6">
                  <c:v>72</c:v>
                </c:pt>
                <c:pt idx="7">
                  <c:v>69</c:v>
                </c:pt>
                <c:pt idx="8">
                  <c:v>68</c:v>
                </c:pt>
                <c:pt idx="9">
                  <c:v>67</c:v>
                </c:pt>
                <c:pt idx="10">
                  <c:v>66</c:v>
                </c:pt>
              </c:numCache>
            </c:numRef>
          </c:val>
          <c:extLst>
            <c:ext xmlns:c16="http://schemas.microsoft.com/office/drawing/2014/chart" uri="{C3380CC4-5D6E-409C-BE32-E72D297353CC}">
              <c16:uniqueId val="{00000001-F720-43D0-9D99-28D714DD97A8}"/>
            </c:ext>
          </c:extLst>
        </c:ser>
        <c:ser>
          <c:idx val="2"/>
          <c:order val="2"/>
          <c:tx>
            <c:strRef>
              <c:f>'[rent convergence estimate - for cih exercise update jul25 - HA - updated treatment of formula rent above actual rent.xlsx]Analysis'!$AF$44</c:f>
              <c:strCache>
                <c:ptCount val="1"/>
                <c:pt idx="0">
                  <c:v>Additional rent income from £3/week convergence</c:v>
                </c:pt>
              </c:strCache>
            </c:strRef>
          </c:tx>
          <c:spPr>
            <a:solidFill>
              <a:srgbClr val="13F9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rent.xlsx]Analysis'!$AG$41:$AQ$41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rent.xlsx]Analysis'!$AG$44:$AQ$44</c:f>
              <c:numCache>
                <c:formatCode>#,##0</c:formatCode>
                <c:ptCount val="11"/>
                <c:pt idx="0">
                  <c:v>0</c:v>
                </c:pt>
                <c:pt idx="1">
                  <c:v>45</c:v>
                </c:pt>
                <c:pt idx="2">
                  <c:v>48.069821538007091</c:v>
                </c:pt>
                <c:pt idx="3">
                  <c:v>40.283855567977298</c:v>
                </c:pt>
                <c:pt idx="4">
                  <c:v>36.467044811435699</c:v>
                </c:pt>
                <c:pt idx="5">
                  <c:v>33.95618902795286</c:v>
                </c:pt>
                <c:pt idx="6">
                  <c:v>33</c:v>
                </c:pt>
                <c:pt idx="7">
                  <c:v>31</c:v>
                </c:pt>
                <c:pt idx="8">
                  <c:v>27</c:v>
                </c:pt>
                <c:pt idx="9">
                  <c:v>23</c:v>
                </c:pt>
                <c:pt idx="10">
                  <c:v>18</c:v>
                </c:pt>
              </c:numCache>
            </c:numRef>
          </c:val>
          <c:extLst>
            <c:ext xmlns:c16="http://schemas.microsoft.com/office/drawing/2014/chart" uri="{C3380CC4-5D6E-409C-BE32-E72D297353CC}">
              <c16:uniqueId val="{00000002-F720-43D0-9D99-28D714DD97A8}"/>
            </c:ext>
          </c:extLst>
        </c:ser>
        <c:dLbls>
          <c:showLegendKey val="0"/>
          <c:showVal val="0"/>
          <c:showCatName val="0"/>
          <c:showSerName val="0"/>
          <c:showPercent val="0"/>
          <c:showBubbleSize val="0"/>
        </c:dLbls>
        <c:gapWidth val="150"/>
        <c:overlap val="100"/>
        <c:axId val="1544375312"/>
        <c:axId val="1544377712"/>
      </c:barChart>
      <c:catAx>
        <c:axId val="1544375312"/>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7712"/>
        <c:crosses val="autoZero"/>
        <c:auto val="1"/>
        <c:lblAlgn val="ctr"/>
        <c:lblOffset val="100"/>
        <c:noMultiLvlLbl val="0"/>
      </c:catAx>
      <c:valAx>
        <c:axId val="154437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Convergence scenarios HAs (</a:t>
            </a:r>
            <a:r>
              <a:rPr lang="en-GB" sz="1000" dirty="0" err="1"/>
              <a:t>inc</a:t>
            </a:r>
            <a:r>
              <a:rPr lang="en-GB" sz="1000" dirty="0"/>
              <a:t> assumption of relet at formula)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'[rent convergence estimate - for cih exercise update jul25 - HA - updated treatment of formula rent above actual rent.xlsx]Analysis'!$AF$62</c:f>
              <c:strCache>
                <c:ptCount val="1"/>
                <c:pt idx="0">
                  <c:v>Convergence estimate with £1 / week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rent.xlsx]Analysis'!$AG$51:$AQ$51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rent.xlsx]Analysis'!$AG$62:$AQ$62</c:f>
              <c:numCache>
                <c:formatCode>#,##0</c:formatCode>
                <c:ptCount val="11"/>
                <c:pt idx="0" formatCode="General">
                  <c:v>0</c:v>
                </c:pt>
                <c:pt idx="1">
                  <c:v>43.152450549408215</c:v>
                </c:pt>
                <c:pt idx="2">
                  <c:v>80.672428879270342</c:v>
                </c:pt>
                <c:pt idx="3">
                  <c:v>113.80967349639468</c:v>
                </c:pt>
                <c:pt idx="4">
                  <c:v>140.51197465671686</c:v>
                </c:pt>
                <c:pt idx="5">
                  <c:v>159.0919742086418</c:v>
                </c:pt>
                <c:pt idx="6">
                  <c:v>170.47098052264013</c:v>
                </c:pt>
                <c:pt idx="7">
                  <c:v>178.2313098724992</c:v>
                </c:pt>
                <c:pt idx="8">
                  <c:v>182.93212795245799</c:v>
                </c:pt>
                <c:pt idx="9">
                  <c:v>185.18138455963899</c:v>
                </c:pt>
                <c:pt idx="10">
                  <c:v>186.57526685941787</c:v>
                </c:pt>
              </c:numCache>
            </c:numRef>
          </c:val>
          <c:extLst>
            <c:ext xmlns:c16="http://schemas.microsoft.com/office/drawing/2014/chart" uri="{C3380CC4-5D6E-409C-BE32-E72D297353CC}">
              <c16:uniqueId val="{00000000-288E-4F4E-8AE8-CEAB5304A9A8}"/>
            </c:ext>
          </c:extLst>
        </c:ser>
        <c:ser>
          <c:idx val="1"/>
          <c:order val="1"/>
          <c:tx>
            <c:strRef>
              <c:f>'[rent convergence estimate - for cih exercise update jul25 - HA - updated treatment of formula rent above actual rent.xlsx]Analysis'!$AF$63</c:f>
              <c:strCache>
                <c:ptCount val="1"/>
                <c:pt idx="0">
                  <c:v>Convergence estimate with £2 / week</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rent.xlsx]Analysis'!$AG$51:$AQ$51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rent.xlsx]Analysis'!$AG$63:$AQ$63</c:f>
              <c:numCache>
                <c:formatCode>#,##0</c:formatCode>
                <c:ptCount val="11"/>
                <c:pt idx="0" formatCode="General">
                  <c:v>0</c:v>
                </c:pt>
                <c:pt idx="1">
                  <c:v>50</c:v>
                </c:pt>
                <c:pt idx="2">
                  <c:v>83.302221718186047</c:v>
                </c:pt>
                <c:pt idx="3">
                  <c:v>88.669777496901588</c:v>
                </c:pt>
                <c:pt idx="4">
                  <c:v>82.039921198198499</c:v>
                </c:pt>
                <c:pt idx="5">
                  <c:v>76.155323427892654</c:v>
                </c:pt>
                <c:pt idx="6">
                  <c:v>72</c:v>
                </c:pt>
                <c:pt idx="7">
                  <c:v>69</c:v>
                </c:pt>
                <c:pt idx="8">
                  <c:v>68</c:v>
                </c:pt>
                <c:pt idx="9">
                  <c:v>67</c:v>
                </c:pt>
                <c:pt idx="10">
                  <c:v>66</c:v>
                </c:pt>
              </c:numCache>
            </c:numRef>
          </c:val>
          <c:extLst>
            <c:ext xmlns:c16="http://schemas.microsoft.com/office/drawing/2014/chart" uri="{C3380CC4-5D6E-409C-BE32-E72D297353CC}">
              <c16:uniqueId val="{00000001-288E-4F4E-8AE8-CEAB5304A9A8}"/>
            </c:ext>
          </c:extLst>
        </c:ser>
        <c:ser>
          <c:idx val="2"/>
          <c:order val="2"/>
          <c:tx>
            <c:strRef>
              <c:f>'[rent convergence estimate - for cih exercise update jul25 - HA - updated treatment of formula rent above actual rent.xlsx]Analysis'!$AF$64</c:f>
              <c:strCache>
                <c:ptCount val="1"/>
                <c:pt idx="0">
                  <c:v>Convergence estimate with £3 / week</c:v>
                </c:pt>
              </c:strCache>
            </c:strRef>
          </c:tx>
          <c:spPr>
            <a:solidFill>
              <a:srgbClr val="13F9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update jul25 - HA - updated treatment of formula rent above actual rent.xlsx]Analysis'!$AG$51:$AQ$51</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update jul25 - HA - updated treatment of formula rent above actual rent.xlsx]Analysis'!$AG$64:$AQ$64</c:f>
              <c:numCache>
                <c:formatCode>#,##0</c:formatCode>
                <c:ptCount val="11"/>
                <c:pt idx="0" formatCode="General">
                  <c:v>0</c:v>
                </c:pt>
                <c:pt idx="1">
                  <c:v>45.000000000000014</c:v>
                </c:pt>
                <c:pt idx="2">
                  <c:v>48.069821538007091</c:v>
                </c:pt>
                <c:pt idx="3">
                  <c:v>40.283855567977298</c:v>
                </c:pt>
                <c:pt idx="4">
                  <c:v>36.467044811435699</c:v>
                </c:pt>
                <c:pt idx="5">
                  <c:v>33.956189027952831</c:v>
                </c:pt>
                <c:pt idx="6">
                  <c:v>33.000000000000028</c:v>
                </c:pt>
                <c:pt idx="7">
                  <c:v>31</c:v>
                </c:pt>
                <c:pt idx="8">
                  <c:v>27.000000000000028</c:v>
                </c:pt>
                <c:pt idx="9">
                  <c:v>23.000000000000028</c:v>
                </c:pt>
                <c:pt idx="10">
                  <c:v>18</c:v>
                </c:pt>
              </c:numCache>
            </c:numRef>
          </c:val>
          <c:extLst>
            <c:ext xmlns:c16="http://schemas.microsoft.com/office/drawing/2014/chart" uri="{C3380CC4-5D6E-409C-BE32-E72D297353CC}">
              <c16:uniqueId val="{00000002-288E-4F4E-8AE8-CEAB5304A9A8}"/>
            </c:ext>
          </c:extLst>
        </c:ser>
        <c:dLbls>
          <c:showLegendKey val="0"/>
          <c:showVal val="0"/>
          <c:showCatName val="0"/>
          <c:showSerName val="0"/>
          <c:showPercent val="0"/>
          <c:showBubbleSize val="0"/>
        </c:dLbls>
        <c:gapWidth val="150"/>
        <c:overlap val="100"/>
        <c:axId val="1544375312"/>
        <c:axId val="1544377712"/>
      </c:barChart>
      <c:catAx>
        <c:axId val="1544375312"/>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7712"/>
        <c:crosses val="autoZero"/>
        <c:auto val="1"/>
        <c:lblAlgn val="ctr"/>
        <c:lblOffset val="100"/>
        <c:noMultiLvlLbl val="0"/>
      </c:catAx>
      <c:valAx>
        <c:axId val="154437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National HRA projection scenarios - cumulative</a:t>
            </a:r>
            <a:r>
              <a:rPr lang="en-GB" sz="1200" baseline="0"/>
              <a:t> </a:t>
            </a:r>
            <a:r>
              <a:rPr lang="en-GB" sz="1200"/>
              <a:t>£m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'[HRA national projection - update for 2024.25 and 2025.26 - cih rents update - jul25.xlsx]Projection'!$G$97</c:f>
              <c:strCache>
                <c:ptCount val="1"/>
                <c:pt idx="0">
                  <c:v>2 CPI+1% for 10 years 2026-2036 (relet convergence)</c:v>
                </c:pt>
              </c:strCache>
            </c:strRef>
          </c:tx>
          <c:spPr>
            <a:ln w="28575" cap="rnd">
              <a:solidFill>
                <a:schemeClr val="accent1"/>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B-4575-8D4A-F9934AABD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'[HRA national projection - update for 2024.25 and 2025.26 - cih rents update - jul25.xlsx]Projection'!$H$96:$S$96</c:f>
              <c:numCache>
                <c:formatCode>0.00</c:formatCode>
                <c:ptCount val="12"/>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numCache>
            </c:numRef>
          </c:cat>
          <c:val>
            <c:numRef>
              <c:f>'[HRA national projection - update for 2024.25 and 2025.26 - cih rents update - jul25.xlsx]Projection'!$H$97:$S$97</c:f>
              <c:numCache>
                <c:formatCode>#,##0</c:formatCode>
                <c:ptCount val="12"/>
                <c:pt idx="0">
                  <c:v>-113.30587345902413</c:v>
                </c:pt>
                <c:pt idx="1">
                  <c:v>-549.92065788844457</c:v>
                </c:pt>
                <c:pt idx="2">
                  <c:v>-1146.4044392039932</c:v>
                </c:pt>
                <c:pt idx="3">
                  <c:v>-1837.0554531963935</c:v>
                </c:pt>
                <c:pt idx="4">
                  <c:v>-2540.9697107599873</c:v>
                </c:pt>
                <c:pt idx="5">
                  <c:v>-3150.6624901064988</c:v>
                </c:pt>
                <c:pt idx="6">
                  <c:v>-3673.1361346651211</c:v>
                </c:pt>
                <c:pt idx="7">
                  <c:v>-4104.47243715472</c:v>
                </c:pt>
                <c:pt idx="8">
                  <c:v>-4440.5969436190653</c:v>
                </c:pt>
                <c:pt idx="9">
                  <c:v>-4677.2713763808815</c:v>
                </c:pt>
                <c:pt idx="10">
                  <c:v>-4810.0939081642864</c:v>
                </c:pt>
                <c:pt idx="11">
                  <c:v>-4834.4915355686935</c:v>
                </c:pt>
              </c:numCache>
            </c:numRef>
          </c:val>
          <c:smooth val="0"/>
          <c:extLst>
            <c:ext xmlns:c16="http://schemas.microsoft.com/office/drawing/2014/chart" uri="{C3380CC4-5D6E-409C-BE32-E72D297353CC}">
              <c16:uniqueId val="{00000001-8BEB-4575-8D4A-F9934AABD2CF}"/>
            </c:ext>
          </c:extLst>
        </c:ser>
        <c:ser>
          <c:idx val="1"/>
          <c:order val="1"/>
          <c:tx>
            <c:strRef>
              <c:f>'[HRA national projection - update for 2024.25 and 2025.26 - cih rents update - jul25.xlsx]Projection'!$G$98</c:f>
              <c:strCache>
                <c:ptCount val="1"/>
                <c:pt idx="0">
                  <c:v>3 Convergence £1 / week</c:v>
                </c:pt>
              </c:strCache>
            </c:strRef>
          </c:tx>
          <c:spPr>
            <a:ln w="28575" cap="rnd">
              <a:solidFill>
                <a:schemeClr val="accent2"/>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EB-4575-8D4A-F9934AABD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'[HRA national projection - update for 2024.25 and 2025.26 - cih rents update - jul25.xlsx]Projection'!$H$96:$S$96</c:f>
              <c:numCache>
                <c:formatCode>0.00</c:formatCode>
                <c:ptCount val="12"/>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numCache>
            </c:numRef>
          </c:cat>
          <c:val>
            <c:numRef>
              <c:f>'[HRA national projection - update for 2024.25 and 2025.26 - cih rents update - jul25.xlsx]Projection'!$H$98:$S$98</c:f>
              <c:numCache>
                <c:formatCode>#,##0</c:formatCode>
                <c:ptCount val="12"/>
                <c:pt idx="0">
                  <c:v>-113.30587345902413</c:v>
                </c:pt>
                <c:pt idx="1">
                  <c:v>-524.63192961975665</c:v>
                </c:pt>
                <c:pt idx="2">
                  <c:v>-1017.516541360671</c:v>
                </c:pt>
                <c:pt idx="3">
                  <c:v>-1525.4802828219963</c:v>
                </c:pt>
                <c:pt idx="4">
                  <c:v>-1971.4188699898909</c:v>
                </c:pt>
                <c:pt idx="5">
                  <c:v>-2250.9774730865247</c:v>
                </c:pt>
                <c:pt idx="6">
                  <c:v>-2376.9829248351562</c:v>
                </c:pt>
                <c:pt idx="7">
                  <c:v>-2352.7776720270795</c:v>
                </c:pt>
                <c:pt idx="8">
                  <c:v>-2183.3209882325782</c:v>
                </c:pt>
                <c:pt idx="9">
                  <c:v>-1870.988898023862</c:v>
                </c:pt>
                <c:pt idx="10">
                  <c:v>-1416.5476379818883</c:v>
                </c:pt>
                <c:pt idx="11">
                  <c:v>-817.85787400598747</c:v>
                </c:pt>
              </c:numCache>
            </c:numRef>
          </c:val>
          <c:smooth val="0"/>
          <c:extLst>
            <c:ext xmlns:c16="http://schemas.microsoft.com/office/drawing/2014/chart" uri="{C3380CC4-5D6E-409C-BE32-E72D297353CC}">
              <c16:uniqueId val="{00000003-8BEB-4575-8D4A-F9934AABD2CF}"/>
            </c:ext>
          </c:extLst>
        </c:ser>
        <c:ser>
          <c:idx val="2"/>
          <c:order val="2"/>
          <c:tx>
            <c:strRef>
              <c:f>'[HRA national projection - update for 2024.25 and 2025.26 - cih rents update - jul25.xlsx]Projection'!$G$99</c:f>
              <c:strCache>
                <c:ptCount val="1"/>
                <c:pt idx="0">
                  <c:v>4 Convergence £2 / week</c:v>
                </c:pt>
              </c:strCache>
            </c:strRef>
          </c:tx>
          <c:spPr>
            <a:ln w="28575" cap="rnd">
              <a:solidFill>
                <a:schemeClr val="accent3"/>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EB-4575-8D4A-F9934AABD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'[HRA national projection - update for 2024.25 and 2025.26 - cih rents update - jul25.xlsx]Projection'!$H$96:$S$96</c:f>
              <c:numCache>
                <c:formatCode>0.00</c:formatCode>
                <c:ptCount val="12"/>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numCache>
            </c:numRef>
          </c:cat>
          <c:val>
            <c:numRef>
              <c:f>'[HRA national projection - update for 2024.25 and 2025.26 - cih rents update - jul25.xlsx]Projection'!$H$99:$S$99</c:f>
              <c:numCache>
                <c:formatCode>#,##0</c:formatCode>
                <c:ptCount val="12"/>
                <c:pt idx="0">
                  <c:v>-113.30587345902413</c:v>
                </c:pt>
                <c:pt idx="1">
                  <c:v>-524.63192961975665</c:v>
                </c:pt>
                <c:pt idx="2">
                  <c:v>-942.07800973975191</c:v>
                </c:pt>
                <c:pt idx="3">
                  <c:v>-1314.456716877552</c:v>
                </c:pt>
                <c:pt idx="4">
                  <c:v>-1590.7000876591569</c:v>
                </c:pt>
                <c:pt idx="5">
                  <c:v>-1702.225844338298</c:v>
                </c:pt>
                <c:pt idx="6">
                  <c:v>-1677.1727207291588</c:v>
                </c:pt>
                <c:pt idx="7">
                  <c:v>-1520.3191020247523</c:v>
                </c:pt>
                <c:pt idx="8">
                  <c:v>-1233.7680492470236</c:v>
                </c:pt>
                <c:pt idx="9">
                  <c:v>-814.73812419773549</c:v>
                </c:pt>
                <c:pt idx="10">
                  <c:v>-261.61622082365284</c:v>
                </c:pt>
                <c:pt idx="11">
                  <c:v>425.81033817317802</c:v>
                </c:pt>
              </c:numCache>
            </c:numRef>
          </c:val>
          <c:smooth val="0"/>
          <c:extLst>
            <c:ext xmlns:c16="http://schemas.microsoft.com/office/drawing/2014/chart" uri="{C3380CC4-5D6E-409C-BE32-E72D297353CC}">
              <c16:uniqueId val="{00000005-8BEB-4575-8D4A-F9934AABD2CF}"/>
            </c:ext>
          </c:extLst>
        </c:ser>
        <c:ser>
          <c:idx val="3"/>
          <c:order val="3"/>
          <c:tx>
            <c:strRef>
              <c:f>'[HRA national projection - update for 2024.25 and 2025.26 - cih rents update - jul25.xlsx]Projection'!$G$100</c:f>
              <c:strCache>
                <c:ptCount val="1"/>
                <c:pt idx="0">
                  <c:v>5 Convergence £3 / week</c:v>
                </c:pt>
              </c:strCache>
            </c:strRef>
          </c:tx>
          <c:spPr>
            <a:ln w="28575" cap="rnd">
              <a:solidFill>
                <a:srgbClr val="00B050"/>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EB-4575-8D4A-F9934AABD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'[HRA national projection - update for 2024.25 and 2025.26 - cih rents update - jul25.xlsx]Projection'!$H$96:$S$96</c:f>
              <c:numCache>
                <c:formatCode>0.00</c:formatCode>
                <c:ptCount val="12"/>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numCache>
            </c:numRef>
          </c:cat>
          <c:val>
            <c:numRef>
              <c:f>'[HRA national projection - update for 2024.25 and 2025.26 - cih rents update - jul25.xlsx]Projection'!$H$100:$S$100</c:f>
              <c:numCache>
                <c:formatCode>#,##0</c:formatCode>
                <c:ptCount val="12"/>
                <c:pt idx="0">
                  <c:v>-113.30587345902413</c:v>
                </c:pt>
                <c:pt idx="1">
                  <c:v>-524.63192961975665</c:v>
                </c:pt>
                <c:pt idx="2">
                  <c:v>-872.65508031846457</c:v>
                </c:pt>
                <c:pt idx="3">
                  <c:v>-1145.0253096971974</c:v>
                </c:pt>
                <c:pt idx="4">
                  <c:v>-1343.5605369311993</c:v>
                </c:pt>
                <c:pt idx="5">
                  <c:v>-1395.4572565862672</c:v>
                </c:pt>
                <c:pt idx="6">
                  <c:v>-1320.491776836152</c:v>
                </c:pt>
                <c:pt idx="7">
                  <c:v>-1122.1435119062353</c:v>
                </c:pt>
                <c:pt idx="8">
                  <c:v>-802.48570955912419</c:v>
                </c:pt>
                <c:pt idx="9">
                  <c:v>-359.08335072249884</c:v>
                </c:pt>
                <c:pt idx="10">
                  <c:v>208.68322384747262</c:v>
                </c:pt>
                <c:pt idx="11">
                  <c:v>906.00285234928742</c:v>
                </c:pt>
              </c:numCache>
            </c:numRef>
          </c:val>
          <c:smooth val="0"/>
          <c:extLst>
            <c:ext xmlns:c16="http://schemas.microsoft.com/office/drawing/2014/chart" uri="{C3380CC4-5D6E-409C-BE32-E72D297353CC}">
              <c16:uniqueId val="{00000007-8BEB-4575-8D4A-F9934AABD2CF}"/>
            </c:ext>
          </c:extLst>
        </c:ser>
        <c:dLbls>
          <c:showLegendKey val="0"/>
          <c:showVal val="0"/>
          <c:showCatName val="0"/>
          <c:showSerName val="0"/>
          <c:showPercent val="0"/>
          <c:showBubbleSize val="0"/>
        </c:dLbls>
        <c:smooth val="0"/>
        <c:axId val="61133104"/>
        <c:axId val="61133584"/>
      </c:lineChart>
      <c:catAx>
        <c:axId val="61133104"/>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33584"/>
        <c:crosses val="autoZero"/>
        <c:auto val="1"/>
        <c:lblAlgn val="ctr"/>
        <c:lblOffset val="100"/>
        <c:noMultiLvlLbl val="0"/>
      </c:catAx>
      <c:valAx>
        <c:axId val="61133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3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HA</a:t>
            </a:r>
            <a:r>
              <a:rPr lang="en-GB" sz="1200" baseline="0"/>
              <a:t> interest cover projection scenarios</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Summary!$A$9</c:f>
              <c:strCache>
                <c:ptCount val="1"/>
                <c:pt idx="0">
                  <c:v>1 revised baseline CPI+1% with cost growth (CPI+0.5%)</c:v>
                </c:pt>
              </c:strCache>
            </c:strRef>
          </c:tx>
          <c:spPr>
            <a:ln w="28575" cap="rnd">
              <a:solidFill>
                <a:schemeClr val="accent1"/>
              </a:solidFill>
              <a:round/>
            </a:ln>
            <a:effectLst/>
          </c:spPr>
          <c:marker>
            <c:symbol val="none"/>
          </c:marker>
          <c:cat>
            <c:numRef>
              <c:f>Summary!$B$8:$L$8</c:f>
              <c:numCache>
                <c:formatCode>General</c:formatCode>
                <c:ptCount val="11"/>
                <c:pt idx="0">
                  <c:v>2025.26</c:v>
                </c:pt>
                <c:pt idx="1">
                  <c:v>2026.27</c:v>
                </c:pt>
                <c:pt idx="2">
                  <c:v>2027.28</c:v>
                </c:pt>
                <c:pt idx="3">
                  <c:v>2028.29</c:v>
                </c:pt>
                <c:pt idx="4" formatCode="0.00">
                  <c:v>2029.3</c:v>
                </c:pt>
                <c:pt idx="5">
                  <c:v>2030.31</c:v>
                </c:pt>
                <c:pt idx="6">
                  <c:v>2031.32</c:v>
                </c:pt>
                <c:pt idx="7">
                  <c:v>2032.33</c:v>
                </c:pt>
                <c:pt idx="8">
                  <c:v>2033.34</c:v>
                </c:pt>
                <c:pt idx="9">
                  <c:v>2034.35</c:v>
                </c:pt>
                <c:pt idx="10">
                  <c:v>2035.36</c:v>
                </c:pt>
              </c:numCache>
            </c:numRef>
          </c:cat>
          <c:val>
            <c:numRef>
              <c:f>Summary!$B$9:$L$9</c:f>
              <c:numCache>
                <c:formatCode>0%</c:formatCode>
                <c:ptCount val="11"/>
                <c:pt idx="0">
                  <c:v>0.98899999999999999</c:v>
                </c:pt>
                <c:pt idx="1">
                  <c:v>0.996</c:v>
                </c:pt>
                <c:pt idx="2">
                  <c:v>1.034</c:v>
                </c:pt>
                <c:pt idx="3">
                  <c:v>1.0649999999999999</c:v>
                </c:pt>
                <c:pt idx="4">
                  <c:v>1.0609999999999999</c:v>
                </c:pt>
                <c:pt idx="5">
                  <c:v>1.0840000000000001</c:v>
                </c:pt>
                <c:pt idx="6">
                  <c:v>1.121</c:v>
                </c:pt>
                <c:pt idx="7">
                  <c:v>1.1379999999999999</c:v>
                </c:pt>
                <c:pt idx="8">
                  <c:v>1.1679999999999999</c:v>
                </c:pt>
                <c:pt idx="9">
                  <c:v>1.2010000000000001</c:v>
                </c:pt>
                <c:pt idx="10">
                  <c:v>1.2349323630136988</c:v>
                </c:pt>
              </c:numCache>
            </c:numRef>
          </c:val>
          <c:smooth val="0"/>
          <c:extLst>
            <c:ext xmlns:c16="http://schemas.microsoft.com/office/drawing/2014/chart" uri="{C3380CC4-5D6E-409C-BE32-E72D297353CC}">
              <c16:uniqueId val="{00000000-77E0-4BCB-AD6A-8E64FDF693A8}"/>
            </c:ext>
          </c:extLst>
        </c:ser>
        <c:ser>
          <c:idx val="1"/>
          <c:order val="1"/>
          <c:tx>
            <c:strRef>
              <c:f>Summary!$A$10</c:f>
              <c:strCache>
                <c:ptCount val="1"/>
                <c:pt idx="0">
                  <c:v>2 with convergence at £1/week</c:v>
                </c:pt>
              </c:strCache>
            </c:strRef>
          </c:tx>
          <c:spPr>
            <a:ln w="28575" cap="rnd">
              <a:solidFill>
                <a:schemeClr val="accent2"/>
              </a:solidFill>
              <a:round/>
            </a:ln>
            <a:effectLst/>
          </c:spPr>
          <c:marker>
            <c:symbol val="none"/>
          </c:marker>
          <c:cat>
            <c:numRef>
              <c:f>Summary!$B$8:$L$8</c:f>
              <c:numCache>
                <c:formatCode>General</c:formatCode>
                <c:ptCount val="11"/>
                <c:pt idx="0">
                  <c:v>2025.26</c:v>
                </c:pt>
                <c:pt idx="1">
                  <c:v>2026.27</c:v>
                </c:pt>
                <c:pt idx="2">
                  <c:v>2027.28</c:v>
                </c:pt>
                <c:pt idx="3">
                  <c:v>2028.29</c:v>
                </c:pt>
                <c:pt idx="4" formatCode="0.00">
                  <c:v>2029.3</c:v>
                </c:pt>
                <c:pt idx="5">
                  <c:v>2030.31</c:v>
                </c:pt>
                <c:pt idx="6">
                  <c:v>2031.32</c:v>
                </c:pt>
                <c:pt idx="7">
                  <c:v>2032.33</c:v>
                </c:pt>
                <c:pt idx="8">
                  <c:v>2033.34</c:v>
                </c:pt>
                <c:pt idx="9">
                  <c:v>2034.35</c:v>
                </c:pt>
                <c:pt idx="10">
                  <c:v>2035.36</c:v>
                </c:pt>
              </c:numCache>
            </c:numRef>
          </c:cat>
          <c:val>
            <c:numRef>
              <c:f>Summary!$B$10:$L$10</c:f>
              <c:numCache>
                <c:formatCode>0%</c:formatCode>
                <c:ptCount val="11"/>
                <c:pt idx="0">
                  <c:v>0.98899999999999999</c:v>
                </c:pt>
                <c:pt idx="1">
                  <c:v>1.0029999999999999</c:v>
                </c:pt>
                <c:pt idx="2">
                  <c:v>1.054</c:v>
                </c:pt>
                <c:pt idx="3">
                  <c:v>1.0980000000000001</c:v>
                </c:pt>
                <c:pt idx="4">
                  <c:v>1.1060000000000001</c:v>
                </c:pt>
                <c:pt idx="5">
                  <c:v>1.1399999999999999</c:v>
                </c:pt>
                <c:pt idx="6">
                  <c:v>1.1870000000000001</c:v>
                </c:pt>
                <c:pt idx="7">
                  <c:v>1.2150000000000001</c:v>
                </c:pt>
                <c:pt idx="8">
                  <c:v>1.256</c:v>
                </c:pt>
                <c:pt idx="9">
                  <c:v>1.2989999999999999</c:v>
                </c:pt>
                <c:pt idx="10">
                  <c:v>1.3434721337579616</c:v>
                </c:pt>
              </c:numCache>
            </c:numRef>
          </c:val>
          <c:smooth val="0"/>
          <c:extLst>
            <c:ext xmlns:c16="http://schemas.microsoft.com/office/drawing/2014/chart" uri="{C3380CC4-5D6E-409C-BE32-E72D297353CC}">
              <c16:uniqueId val="{00000001-77E0-4BCB-AD6A-8E64FDF693A8}"/>
            </c:ext>
          </c:extLst>
        </c:ser>
        <c:ser>
          <c:idx val="2"/>
          <c:order val="2"/>
          <c:tx>
            <c:strRef>
              <c:f>Summary!$A$11</c:f>
              <c:strCache>
                <c:ptCount val="1"/>
                <c:pt idx="0">
                  <c:v>3 with convergence at £2/week</c:v>
                </c:pt>
              </c:strCache>
            </c:strRef>
          </c:tx>
          <c:spPr>
            <a:ln w="28575" cap="rnd">
              <a:solidFill>
                <a:schemeClr val="accent3"/>
              </a:solidFill>
              <a:round/>
            </a:ln>
            <a:effectLst/>
          </c:spPr>
          <c:marker>
            <c:symbol val="none"/>
          </c:marker>
          <c:cat>
            <c:numRef>
              <c:f>Summary!$B$8:$L$8</c:f>
              <c:numCache>
                <c:formatCode>General</c:formatCode>
                <c:ptCount val="11"/>
                <c:pt idx="0">
                  <c:v>2025.26</c:v>
                </c:pt>
                <c:pt idx="1">
                  <c:v>2026.27</c:v>
                </c:pt>
                <c:pt idx="2">
                  <c:v>2027.28</c:v>
                </c:pt>
                <c:pt idx="3">
                  <c:v>2028.29</c:v>
                </c:pt>
                <c:pt idx="4" formatCode="0.00">
                  <c:v>2029.3</c:v>
                </c:pt>
                <c:pt idx="5">
                  <c:v>2030.31</c:v>
                </c:pt>
                <c:pt idx="6">
                  <c:v>2031.32</c:v>
                </c:pt>
                <c:pt idx="7">
                  <c:v>2032.33</c:v>
                </c:pt>
                <c:pt idx="8">
                  <c:v>2033.34</c:v>
                </c:pt>
                <c:pt idx="9">
                  <c:v>2034.35</c:v>
                </c:pt>
                <c:pt idx="10">
                  <c:v>2035.36</c:v>
                </c:pt>
              </c:numCache>
            </c:numRef>
          </c:cat>
          <c:val>
            <c:numRef>
              <c:f>Summary!$B$11:$L$11</c:f>
              <c:numCache>
                <c:formatCode>0%</c:formatCode>
                <c:ptCount val="11"/>
                <c:pt idx="0">
                  <c:v>0.98899999999999999</c:v>
                </c:pt>
                <c:pt idx="1">
                  <c:v>1.016</c:v>
                </c:pt>
                <c:pt idx="2">
                  <c:v>1.075</c:v>
                </c:pt>
                <c:pt idx="3">
                  <c:v>1.1220000000000001</c:v>
                </c:pt>
                <c:pt idx="4">
                  <c:v>1.1299999999999999</c:v>
                </c:pt>
                <c:pt idx="5">
                  <c:v>1.1639999999999999</c:v>
                </c:pt>
                <c:pt idx="6">
                  <c:v>1.212</c:v>
                </c:pt>
                <c:pt idx="7">
                  <c:v>1.24</c:v>
                </c:pt>
                <c:pt idx="8">
                  <c:v>1.28</c:v>
                </c:pt>
                <c:pt idx="9">
                  <c:v>1.3240000000000001</c:v>
                </c:pt>
                <c:pt idx="10">
                  <c:v>1.3695125000000001</c:v>
                </c:pt>
              </c:numCache>
            </c:numRef>
          </c:val>
          <c:smooth val="0"/>
          <c:extLst>
            <c:ext xmlns:c16="http://schemas.microsoft.com/office/drawing/2014/chart" uri="{C3380CC4-5D6E-409C-BE32-E72D297353CC}">
              <c16:uniqueId val="{00000002-77E0-4BCB-AD6A-8E64FDF693A8}"/>
            </c:ext>
          </c:extLst>
        </c:ser>
        <c:ser>
          <c:idx val="3"/>
          <c:order val="3"/>
          <c:tx>
            <c:strRef>
              <c:f>Summary!$A$12</c:f>
              <c:strCache>
                <c:ptCount val="1"/>
                <c:pt idx="0">
                  <c:v>4 with convergence at £3/week</c:v>
                </c:pt>
              </c:strCache>
            </c:strRef>
          </c:tx>
          <c:spPr>
            <a:ln w="28575" cap="rnd">
              <a:solidFill>
                <a:srgbClr val="00B050"/>
              </a:solidFill>
              <a:round/>
            </a:ln>
            <a:effectLst/>
          </c:spPr>
          <c:marker>
            <c:symbol val="none"/>
          </c:marker>
          <c:cat>
            <c:numRef>
              <c:f>Summary!$B$8:$L$8</c:f>
              <c:numCache>
                <c:formatCode>General</c:formatCode>
                <c:ptCount val="11"/>
                <c:pt idx="0">
                  <c:v>2025.26</c:v>
                </c:pt>
                <c:pt idx="1">
                  <c:v>2026.27</c:v>
                </c:pt>
                <c:pt idx="2">
                  <c:v>2027.28</c:v>
                </c:pt>
                <c:pt idx="3">
                  <c:v>2028.29</c:v>
                </c:pt>
                <c:pt idx="4" formatCode="0.00">
                  <c:v>2029.3</c:v>
                </c:pt>
                <c:pt idx="5">
                  <c:v>2030.31</c:v>
                </c:pt>
                <c:pt idx="6">
                  <c:v>2031.32</c:v>
                </c:pt>
                <c:pt idx="7">
                  <c:v>2032.33</c:v>
                </c:pt>
                <c:pt idx="8">
                  <c:v>2033.34</c:v>
                </c:pt>
                <c:pt idx="9">
                  <c:v>2034.35</c:v>
                </c:pt>
                <c:pt idx="10">
                  <c:v>2035.36</c:v>
                </c:pt>
              </c:numCache>
            </c:numRef>
          </c:cat>
          <c:val>
            <c:numRef>
              <c:f>Summary!$B$12:$L$12</c:f>
              <c:numCache>
                <c:formatCode>0%</c:formatCode>
                <c:ptCount val="11"/>
                <c:pt idx="0">
                  <c:v>0.98899999999999999</c:v>
                </c:pt>
                <c:pt idx="1">
                  <c:v>1.0269999999999999</c:v>
                </c:pt>
                <c:pt idx="2">
                  <c:v>1.087</c:v>
                </c:pt>
                <c:pt idx="3">
                  <c:v>1.1339999999999999</c:v>
                </c:pt>
                <c:pt idx="4">
                  <c:v>1.141</c:v>
                </c:pt>
                <c:pt idx="5">
                  <c:v>1.175</c:v>
                </c:pt>
                <c:pt idx="6">
                  <c:v>1.2210000000000001</c:v>
                </c:pt>
                <c:pt idx="7">
                  <c:v>1.2490000000000001</c:v>
                </c:pt>
                <c:pt idx="8">
                  <c:v>1.2889999999999999</c:v>
                </c:pt>
                <c:pt idx="9">
                  <c:v>1.333</c:v>
                </c:pt>
                <c:pt idx="10">
                  <c:v>1.3785019394879752</c:v>
                </c:pt>
              </c:numCache>
            </c:numRef>
          </c:val>
          <c:smooth val="0"/>
          <c:extLst>
            <c:ext xmlns:c16="http://schemas.microsoft.com/office/drawing/2014/chart" uri="{C3380CC4-5D6E-409C-BE32-E72D297353CC}">
              <c16:uniqueId val="{00000003-77E0-4BCB-AD6A-8E64FDF693A8}"/>
            </c:ext>
          </c:extLst>
        </c:ser>
        <c:dLbls>
          <c:showLegendKey val="0"/>
          <c:showVal val="0"/>
          <c:showCatName val="0"/>
          <c:showSerName val="0"/>
          <c:showPercent val="0"/>
          <c:showBubbleSize val="0"/>
        </c:dLbls>
        <c:smooth val="0"/>
        <c:axId val="1271264192"/>
        <c:axId val="1271282912"/>
      </c:lineChart>
      <c:catAx>
        <c:axId val="127126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1282912"/>
        <c:crosses val="autoZero"/>
        <c:auto val="1"/>
        <c:lblAlgn val="ctr"/>
        <c:lblOffset val="100"/>
        <c:noMultiLvlLbl val="0"/>
      </c:catAx>
      <c:valAx>
        <c:axId val="1271282912"/>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126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Est</a:t>
            </a:r>
            <a:r>
              <a:rPr lang="en-GB" sz="1000" baseline="0" dirty="0"/>
              <a:t> cumulative additional new build from convergence scenarios HAs</a:t>
            </a:r>
            <a:endParaRPr lang="en-GB"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'[rent convergence estimate - for cih exercise update jul25 - HA - updated treatment of formula rent above actual rent.xlsx]Analysis'!$CI$46</c:f>
              <c:strCache>
                <c:ptCount val="1"/>
                <c:pt idx="0">
                  <c:v>Converge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'[rent convergence estimate - for cih exercise update jul25 - HA - updated treatment of formula rent above actual rent.xlsx]Analysis'!$CJ$46:$CP$46</c:f>
              <c:numCache>
                <c:formatCode>#,##0</c:formatCode>
                <c:ptCount val="7"/>
                <c:pt idx="0">
                  <c:v>4532.820435862207</c:v>
                </c:pt>
                <c:pt idx="1">
                  <c:v>8348.0907110928456</c:v>
                </c:pt>
                <c:pt idx="2">
                  <c:v>11616.379758372066</c:v>
                </c:pt>
                <c:pt idx="3">
                  <c:v>14173.290277584914</c:v>
                </c:pt>
                <c:pt idx="4">
                  <c:v>15900.620272572067</c:v>
                </c:pt>
                <c:pt idx="5">
                  <c:v>16927.68243322735</c:v>
                </c:pt>
                <c:pt idx="6">
                  <c:v>17607.723780631022</c:v>
                </c:pt>
              </c:numCache>
            </c:numRef>
          </c:val>
          <c:extLst>
            <c:ext xmlns:c16="http://schemas.microsoft.com/office/drawing/2014/chart" uri="{C3380CC4-5D6E-409C-BE32-E72D297353CC}">
              <c16:uniqueId val="{00000000-D1BB-4158-AA50-984B7AA514F4}"/>
            </c:ext>
          </c:extLst>
        </c:ser>
        <c:ser>
          <c:idx val="1"/>
          <c:order val="1"/>
          <c:tx>
            <c:strRef>
              <c:f>'[rent convergence estimate - for cih exercise update jul25 - HA - updated treatment of formula rent above actual rent.xlsx]Analysis'!$CI$47</c:f>
              <c:strCache>
                <c:ptCount val="1"/>
                <c:pt idx="0">
                  <c:v>Converge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'[rent convergence estimate - for cih exercise update jul25 - HA - updated treatment of formula rent above actual rent.xlsx]Analysis'!$CJ$47:$CP$47</c:f>
              <c:numCache>
                <c:formatCode>#,##0</c:formatCode>
                <c:ptCount val="7"/>
                <c:pt idx="0">
                  <c:v>9784.9212761983417</c:v>
                </c:pt>
                <c:pt idx="1">
                  <c:v>16986.573481170417</c:v>
                </c:pt>
                <c:pt idx="2">
                  <c:v>20784.258498601321</c:v>
                </c:pt>
                <c:pt idx="3">
                  <c:v>22706.319264257614</c:v>
                </c:pt>
                <c:pt idx="4">
                  <c:v>23886.574852236467</c:v>
                </c:pt>
                <c:pt idx="5">
                  <c:v>24538.580057977964</c:v>
                </c:pt>
                <c:pt idx="6">
                  <c:v>24955.729980258286</c:v>
                </c:pt>
              </c:numCache>
            </c:numRef>
          </c:val>
          <c:extLst>
            <c:ext xmlns:c16="http://schemas.microsoft.com/office/drawing/2014/chart" uri="{C3380CC4-5D6E-409C-BE32-E72D297353CC}">
              <c16:uniqueId val="{00000001-D1BB-4158-AA50-984B7AA514F4}"/>
            </c:ext>
          </c:extLst>
        </c:ser>
        <c:ser>
          <c:idx val="2"/>
          <c:order val="2"/>
          <c:tx>
            <c:strRef>
              <c:f>'[rent convergence estimate - for cih exercise update jul25 - HA - updated treatment of formula rent above actual rent.xlsx]Analysis'!$CI$48</c:f>
              <c:strCache>
                <c:ptCount val="1"/>
                <c:pt idx="0">
                  <c:v>Converge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'[rent convergence estimate - for cih exercise update jul25 - HA - updated treatment of formula rent above actual rent.xlsx]Analysis'!$CJ$48:$CP$48</c:f>
              <c:numCache>
                <c:formatCode>#,##0</c:formatCode>
                <c:ptCount val="7"/>
                <c:pt idx="0">
                  <c:v>14511.812032500862</c:v>
                </c:pt>
                <c:pt idx="1">
                  <c:v>22025.623236106992</c:v>
                </c:pt>
                <c:pt idx="2">
                  <c:v>25055.387214949584</c:v>
                </c:pt>
                <c:pt idx="3">
                  <c:v>26611.964739493025</c:v>
                </c:pt>
                <c:pt idx="4">
                  <c:v>27558.793168564996</c:v>
                </c:pt>
                <c:pt idx="5">
                  <c:v>28124.493336595431</c:v>
                </c:pt>
                <c:pt idx="6">
                  <c:v>28366.382308793516</c:v>
                </c:pt>
              </c:numCache>
            </c:numRef>
          </c:val>
          <c:extLst>
            <c:ext xmlns:c16="http://schemas.microsoft.com/office/drawing/2014/chart" uri="{C3380CC4-5D6E-409C-BE32-E72D297353CC}">
              <c16:uniqueId val="{00000002-D1BB-4158-AA50-984B7AA514F4}"/>
            </c:ext>
          </c:extLst>
        </c:ser>
        <c:dLbls>
          <c:showLegendKey val="0"/>
          <c:showVal val="0"/>
          <c:showCatName val="0"/>
          <c:showSerName val="0"/>
          <c:showPercent val="0"/>
          <c:showBubbleSize val="0"/>
        </c:dLbls>
        <c:gapWidth val="219"/>
        <c:overlap val="-27"/>
        <c:axId val="609572672"/>
        <c:axId val="911878272"/>
      </c:barChart>
      <c:catAx>
        <c:axId val="609572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878272"/>
        <c:crosses val="autoZero"/>
        <c:auto val="1"/>
        <c:lblAlgn val="ctr"/>
        <c:lblOffset val="100"/>
        <c:noMultiLvlLbl val="0"/>
      </c:catAx>
      <c:valAx>
        <c:axId val="91187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57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617AE9-EC28-3FBC-610F-A926AE625F65}"/>
              </a:ext>
            </a:extLst>
          </p:cNvPr>
          <p:cNvSpPr>
            <a:spLocks noGrp="1"/>
          </p:cNvSpPr>
          <p:nvPr>
            <p:ph type="hdr" sz="quarter"/>
          </p:nvPr>
        </p:nvSpPr>
        <p:spPr>
          <a:xfrm>
            <a:off x="0" y="1"/>
            <a:ext cx="4160520" cy="757000"/>
          </a:xfrm>
          <a:prstGeom prst="rect">
            <a:avLst/>
          </a:prstGeom>
        </p:spPr>
        <p:txBody>
          <a:bodyPr vert="horz" lIns="141067" tIns="70534" rIns="141067" bIns="70534" rtlCol="0"/>
          <a:lstStyle>
            <a:lvl1pPr algn="l">
              <a:defRPr sz="1900"/>
            </a:lvl1pPr>
          </a:lstStyle>
          <a:p>
            <a:endParaRPr lang="en-GB" dirty="0"/>
          </a:p>
        </p:txBody>
      </p:sp>
      <p:sp>
        <p:nvSpPr>
          <p:cNvPr id="3" name="Date Placeholder 2">
            <a:extLst>
              <a:ext uri="{FF2B5EF4-FFF2-40B4-BE49-F238E27FC236}">
                <a16:creationId xmlns:a16="http://schemas.microsoft.com/office/drawing/2014/main" id="{B0BD1A07-E64C-A66B-3823-F5852FBF3A78}"/>
              </a:ext>
            </a:extLst>
          </p:cNvPr>
          <p:cNvSpPr>
            <a:spLocks noGrp="1"/>
          </p:cNvSpPr>
          <p:nvPr>
            <p:ph type="dt" sz="quarter" idx="1"/>
          </p:nvPr>
        </p:nvSpPr>
        <p:spPr>
          <a:xfrm>
            <a:off x="5438458" y="1"/>
            <a:ext cx="4160520" cy="757000"/>
          </a:xfrm>
          <a:prstGeom prst="rect">
            <a:avLst/>
          </a:prstGeom>
        </p:spPr>
        <p:txBody>
          <a:bodyPr vert="horz" lIns="141067" tIns="70534" rIns="141067" bIns="70534" rtlCol="0"/>
          <a:lstStyle>
            <a:lvl1pPr algn="r">
              <a:defRPr sz="1900"/>
            </a:lvl1pPr>
          </a:lstStyle>
          <a:p>
            <a:fld id="{6683E6DE-4F9C-4AAC-B5C1-BBE8F3BB680F}" type="datetimeFigureOut">
              <a:rPr lang="en-GB" smtClean="0"/>
              <a:t>18/08/2025</a:t>
            </a:fld>
            <a:endParaRPr lang="en-GB" dirty="0"/>
          </a:p>
        </p:txBody>
      </p:sp>
      <p:sp>
        <p:nvSpPr>
          <p:cNvPr id="4" name="Footer Placeholder 3">
            <a:extLst>
              <a:ext uri="{FF2B5EF4-FFF2-40B4-BE49-F238E27FC236}">
                <a16:creationId xmlns:a16="http://schemas.microsoft.com/office/drawing/2014/main" id="{BE7D0903-1735-88C9-9884-A0CCD058D543}"/>
              </a:ext>
            </a:extLst>
          </p:cNvPr>
          <p:cNvSpPr>
            <a:spLocks noGrp="1"/>
          </p:cNvSpPr>
          <p:nvPr>
            <p:ph type="ftr" sz="quarter" idx="2"/>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GB" dirty="0"/>
          </a:p>
        </p:txBody>
      </p:sp>
      <p:sp>
        <p:nvSpPr>
          <p:cNvPr id="5" name="Slide Number Placeholder 4">
            <a:extLst>
              <a:ext uri="{FF2B5EF4-FFF2-40B4-BE49-F238E27FC236}">
                <a16:creationId xmlns:a16="http://schemas.microsoft.com/office/drawing/2014/main" id="{0A1D447F-9519-620C-4CC4-DFFB3D5C8216}"/>
              </a:ext>
            </a:extLst>
          </p:cNvPr>
          <p:cNvSpPr>
            <a:spLocks noGrp="1"/>
          </p:cNvSpPr>
          <p:nvPr>
            <p:ph type="sldNum" sz="quarter" idx="3"/>
          </p:nvPr>
        </p:nvSpPr>
        <p:spPr>
          <a:xfrm>
            <a:off x="5438458" y="14330602"/>
            <a:ext cx="4160520" cy="756998"/>
          </a:xfrm>
          <a:prstGeom prst="rect">
            <a:avLst/>
          </a:prstGeom>
        </p:spPr>
        <p:txBody>
          <a:bodyPr vert="horz" lIns="141067" tIns="70534" rIns="141067" bIns="70534" rtlCol="0" anchor="b"/>
          <a:lstStyle>
            <a:lvl1pPr algn="r">
              <a:defRPr sz="1900"/>
            </a:lvl1pPr>
          </a:lstStyle>
          <a:p>
            <a:fld id="{3D09CBB1-7F93-45E0-8508-642C43ABAD4D}" type="slidenum">
              <a:rPr lang="en-GB" smtClean="0"/>
              <a:t>‹#›</a:t>
            </a:fld>
            <a:endParaRPr lang="en-GB" dirty="0"/>
          </a:p>
        </p:txBody>
      </p:sp>
    </p:spTree>
    <p:extLst>
      <p:ext uri="{BB962C8B-B14F-4D97-AF65-F5344CB8AC3E}">
        <p14:creationId xmlns:p14="http://schemas.microsoft.com/office/powerpoint/2010/main" val="20909782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4752" userDrawn="1">
          <p15:clr>
            <a:srgbClr val="F26B43"/>
          </p15:clr>
        </p15:guide>
        <p15:guide id="2" pos="302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757000"/>
          </a:xfrm>
          <a:prstGeom prst="rect">
            <a:avLst/>
          </a:prstGeom>
        </p:spPr>
        <p:txBody>
          <a:bodyPr vert="horz" lIns="141067" tIns="70534" rIns="141067" bIns="70534" rtlCol="0"/>
          <a:lstStyle>
            <a:lvl1pPr algn="l">
              <a:defRPr sz="1900"/>
            </a:lvl1pPr>
          </a:lstStyle>
          <a:p>
            <a:endParaRPr lang="en-GB" dirty="0"/>
          </a:p>
        </p:txBody>
      </p:sp>
      <p:sp>
        <p:nvSpPr>
          <p:cNvPr id="3" name="Date Placeholder 2"/>
          <p:cNvSpPr>
            <a:spLocks noGrp="1"/>
          </p:cNvSpPr>
          <p:nvPr>
            <p:ph type="dt" idx="1"/>
          </p:nvPr>
        </p:nvSpPr>
        <p:spPr>
          <a:xfrm>
            <a:off x="5438458" y="1"/>
            <a:ext cx="4160520" cy="757000"/>
          </a:xfrm>
          <a:prstGeom prst="rect">
            <a:avLst/>
          </a:prstGeom>
        </p:spPr>
        <p:txBody>
          <a:bodyPr vert="horz" lIns="141067" tIns="70534" rIns="141067" bIns="70534" rtlCol="0"/>
          <a:lstStyle>
            <a:lvl1pPr algn="r">
              <a:defRPr sz="1900"/>
            </a:lvl1pPr>
          </a:lstStyle>
          <a:p>
            <a:fld id="{E963B79F-A37E-491C-AC92-4A65377CA8A5}" type="datetimeFigureOut">
              <a:rPr lang="en-GB" smtClean="0"/>
              <a:t>18/08/2025</a:t>
            </a:fld>
            <a:endParaRPr lang="en-GB" dirty="0"/>
          </a:p>
        </p:txBody>
      </p:sp>
      <p:sp>
        <p:nvSpPr>
          <p:cNvPr id="4" name="Slide Image Placeholder 3"/>
          <p:cNvSpPr>
            <a:spLocks noGrp="1" noRot="1" noChangeAspect="1"/>
          </p:cNvSpPr>
          <p:nvPr>
            <p:ph type="sldImg" idx="2"/>
          </p:nvPr>
        </p:nvSpPr>
        <p:spPr>
          <a:xfrm>
            <a:off x="276225" y="1885950"/>
            <a:ext cx="9048750" cy="5091113"/>
          </a:xfrm>
          <a:prstGeom prst="rect">
            <a:avLst/>
          </a:prstGeom>
          <a:noFill/>
          <a:ln w="12700">
            <a:solidFill>
              <a:prstClr val="black"/>
            </a:solidFill>
          </a:ln>
        </p:spPr>
        <p:txBody>
          <a:bodyPr vert="horz" lIns="141067" tIns="70534" rIns="141067" bIns="70534" rtlCol="0" anchor="ctr"/>
          <a:lstStyle/>
          <a:p>
            <a:endParaRPr lang="en-GB" dirty="0"/>
          </a:p>
        </p:txBody>
      </p:sp>
      <p:sp>
        <p:nvSpPr>
          <p:cNvPr id="5" name="Notes Placeholder 4"/>
          <p:cNvSpPr>
            <a:spLocks noGrp="1"/>
          </p:cNvSpPr>
          <p:nvPr>
            <p:ph type="body" sz="quarter" idx="3"/>
          </p:nvPr>
        </p:nvSpPr>
        <p:spPr>
          <a:xfrm>
            <a:off x="960120" y="7260908"/>
            <a:ext cx="7680960" cy="5940743"/>
          </a:xfrm>
          <a:prstGeom prst="rect">
            <a:avLst/>
          </a:prstGeom>
        </p:spPr>
        <p:txBody>
          <a:bodyPr vert="horz" lIns="141067" tIns="70534" rIns="141067" bIns="70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GB" dirty="0"/>
          </a:p>
        </p:txBody>
      </p:sp>
      <p:sp>
        <p:nvSpPr>
          <p:cNvPr id="7" name="Slide Number Placeholder 6"/>
          <p:cNvSpPr>
            <a:spLocks noGrp="1"/>
          </p:cNvSpPr>
          <p:nvPr>
            <p:ph type="sldNum" sz="quarter" idx="5"/>
          </p:nvPr>
        </p:nvSpPr>
        <p:spPr>
          <a:xfrm>
            <a:off x="5438458" y="14330602"/>
            <a:ext cx="4160520" cy="756998"/>
          </a:xfrm>
          <a:prstGeom prst="rect">
            <a:avLst/>
          </a:prstGeom>
        </p:spPr>
        <p:txBody>
          <a:bodyPr vert="horz" lIns="141067" tIns="70534" rIns="141067" bIns="70534" rtlCol="0" anchor="b"/>
          <a:lstStyle>
            <a:lvl1pPr algn="r">
              <a:defRPr sz="1900"/>
            </a:lvl1pPr>
          </a:lstStyle>
          <a:p>
            <a:fld id="{B633F5BA-17A7-45D1-8445-F284BBB9A451}" type="slidenum">
              <a:rPr lang="en-GB" smtClean="0"/>
              <a:t>‹#›</a:t>
            </a:fld>
            <a:endParaRPr lang="en-GB" dirty="0"/>
          </a:p>
        </p:txBody>
      </p:sp>
    </p:spTree>
    <p:extLst>
      <p:ext uri="{BB962C8B-B14F-4D97-AF65-F5344CB8AC3E}">
        <p14:creationId xmlns:p14="http://schemas.microsoft.com/office/powerpoint/2010/main" val="113092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1</a:t>
            </a:fld>
            <a:endParaRPr lang="en-GB" dirty="0"/>
          </a:p>
        </p:txBody>
      </p:sp>
    </p:spTree>
    <p:extLst>
      <p:ext uri="{BB962C8B-B14F-4D97-AF65-F5344CB8AC3E}">
        <p14:creationId xmlns:p14="http://schemas.microsoft.com/office/powerpoint/2010/main" val="28834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3</a:t>
            </a:fld>
            <a:endParaRPr lang="en-GB" dirty="0"/>
          </a:p>
        </p:txBody>
      </p:sp>
    </p:spTree>
    <p:extLst>
      <p:ext uri="{BB962C8B-B14F-4D97-AF65-F5344CB8AC3E}">
        <p14:creationId xmlns:p14="http://schemas.microsoft.com/office/powerpoint/2010/main" val="1253426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0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1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4.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1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4.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5.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0.jpeg"/><Relationship Id="rId4" Type="http://schemas.openxmlformats.org/officeDocument/2006/relationships/image" Target="../media/image12.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5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5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61.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2.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4.xml"/><Relationship Id="rId4" Type="http://schemas.openxmlformats.org/officeDocument/2006/relationships/image" Target="../media/image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8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8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3.xml"/><Relationship Id="rId4" Type="http://schemas.openxmlformats.org/officeDocument/2006/relationships/image" Target="../media/image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4.xml"/><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8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8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8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0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client logo">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F8E309F9-228F-2AA9-8900-EADF71AE6C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2" name="Title 1">
            <a:extLst>
              <a:ext uri="{FF2B5EF4-FFF2-40B4-BE49-F238E27FC236}">
                <a16:creationId xmlns:a16="http://schemas.microsoft.com/office/drawing/2014/main" id="{DD3840DD-746A-2E19-4CC2-61DA23DF8E93}"/>
              </a:ext>
            </a:extLst>
          </p:cNvPr>
          <p:cNvSpPr>
            <a:spLocks noGrp="1"/>
          </p:cNvSpPr>
          <p:nvPr>
            <p:ph type="title" hasCustomPrompt="1"/>
          </p:nvPr>
        </p:nvSpPr>
        <p:spPr>
          <a:xfrm>
            <a:off x="740410" y="2440305"/>
            <a:ext cx="6856730" cy="2078355"/>
          </a:xfrm>
        </p:spPr>
        <p:txBody>
          <a:bodyPr/>
          <a:lstStyle>
            <a:lvl1pPr>
              <a:defRPr sz="6000">
                <a:latin typeface="+mn-lt"/>
              </a:defRPr>
            </a:lvl1pPr>
          </a:lstStyle>
          <a:p>
            <a:r>
              <a:rPr lang="en-GB" dirty="0"/>
              <a:t>Insert title here</a:t>
            </a:r>
          </a:p>
        </p:txBody>
      </p:sp>
      <p:pic>
        <p:nvPicPr>
          <p:cNvPr id="9" name="Graphic 8">
            <a:extLst>
              <a:ext uri="{FF2B5EF4-FFF2-40B4-BE49-F238E27FC236}">
                <a16:creationId xmlns:a16="http://schemas.microsoft.com/office/drawing/2014/main" id="{0BBA7377-A974-DAFC-FC82-5B260FCB6C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2" name="Picture Placeholder 11">
            <a:extLst>
              <a:ext uri="{FF2B5EF4-FFF2-40B4-BE49-F238E27FC236}">
                <a16:creationId xmlns:a16="http://schemas.microsoft.com/office/drawing/2014/main" id="{E46AAAAB-27DE-AAC3-D2F8-4DD1A71F4DE7}"/>
              </a:ext>
            </a:extLst>
          </p:cNvPr>
          <p:cNvSpPr>
            <a:spLocks noGrp="1"/>
          </p:cNvSpPr>
          <p:nvPr>
            <p:ph type="pic" sz="quarter" idx="14" hasCustomPrompt="1"/>
          </p:nvPr>
        </p:nvSpPr>
        <p:spPr>
          <a:xfrm>
            <a:off x="740410" y="5661660"/>
            <a:ext cx="2056130" cy="739140"/>
          </a:xfrm>
        </p:spPr>
        <p:txBody>
          <a:bodyPr/>
          <a:lstStyle>
            <a:lvl1pPr algn="ctr">
              <a:defRPr/>
            </a:lvl1pPr>
          </a:lstStyle>
          <a:p>
            <a:r>
              <a:rPr lang="en-GB" dirty="0"/>
              <a:t>Insert client logo</a:t>
            </a:r>
          </a:p>
        </p:txBody>
      </p:sp>
      <p:sp>
        <p:nvSpPr>
          <p:cNvPr id="15" name="Text Placeholder 14">
            <a:extLst>
              <a:ext uri="{FF2B5EF4-FFF2-40B4-BE49-F238E27FC236}">
                <a16:creationId xmlns:a16="http://schemas.microsoft.com/office/drawing/2014/main" id="{33346C92-8A9F-7B44-66D4-15D219B3533B}"/>
              </a:ext>
            </a:extLst>
          </p:cNvPr>
          <p:cNvSpPr>
            <a:spLocks noGrp="1"/>
          </p:cNvSpPr>
          <p:nvPr>
            <p:ph type="body" sz="quarter" idx="15" hasCustomPrompt="1"/>
          </p:nvPr>
        </p:nvSpPr>
        <p:spPr>
          <a:xfrm>
            <a:off x="716598" y="5435078"/>
            <a:ext cx="1410964" cy="244682"/>
          </a:xfrm>
          <a:blipFill>
            <a:blip r:embed="rId6"/>
            <a:stretch>
              <a:fillRect/>
            </a:stretch>
          </a:blipFill>
        </p:spPr>
        <p:txBody>
          <a:bodyPr>
            <a:normAutofit/>
          </a:bodyPr>
          <a:lstStyle>
            <a:lvl1pPr>
              <a:defRPr/>
            </a:lvl1pPr>
          </a:lstStyle>
          <a:p>
            <a:pPr lvl="0"/>
            <a:r>
              <a:rPr lang="en-GB"/>
              <a:t> </a:t>
            </a:r>
            <a:endParaRPr lang="en-GB" dirty="0"/>
          </a:p>
        </p:txBody>
      </p:sp>
      <p:pic>
        <p:nvPicPr>
          <p:cNvPr id="19" name="Graphic 18">
            <a:extLst>
              <a:ext uri="{FF2B5EF4-FFF2-40B4-BE49-F238E27FC236}">
                <a16:creationId xmlns:a16="http://schemas.microsoft.com/office/drawing/2014/main" id="{C271441F-FABE-8FF4-DCD1-4664219B6A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0" name="Text Placeholder 8">
            <a:extLst>
              <a:ext uri="{FF2B5EF4-FFF2-40B4-BE49-F238E27FC236}">
                <a16:creationId xmlns:a16="http://schemas.microsoft.com/office/drawing/2014/main" id="{8C11AE0B-07A2-AF3B-68F8-26DA80DDB7BA}"/>
              </a:ext>
            </a:extLst>
          </p:cNvPr>
          <p:cNvSpPr>
            <a:spLocks noGrp="1"/>
          </p:cNvSpPr>
          <p:nvPr>
            <p:ph type="body" sz="quarter" idx="13"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err="1"/>
              <a:t>SubheadinG</a:t>
            </a:r>
            <a:endParaRPr lang="en-GB" dirty="0"/>
          </a:p>
        </p:txBody>
      </p:sp>
      <p:grpSp>
        <p:nvGrpSpPr>
          <p:cNvPr id="10" name="Group 9">
            <a:extLst>
              <a:ext uri="{FF2B5EF4-FFF2-40B4-BE49-F238E27FC236}">
                <a16:creationId xmlns:a16="http://schemas.microsoft.com/office/drawing/2014/main" id="{71318DE1-9886-5AF5-B8D1-4D1761116985}"/>
              </a:ext>
            </a:extLst>
          </p:cNvPr>
          <p:cNvGrpSpPr/>
          <p:nvPr userDrawn="1"/>
        </p:nvGrpSpPr>
        <p:grpSpPr>
          <a:xfrm>
            <a:off x="12394476" y="0"/>
            <a:ext cx="2094954" cy="3335867"/>
            <a:chOff x="-2178418" y="4487679"/>
            <a:chExt cx="2094954" cy="3335867"/>
          </a:xfrm>
        </p:grpSpPr>
        <p:sp>
          <p:nvSpPr>
            <p:cNvPr id="31" name="Rectangle 30">
              <a:extLst>
                <a:ext uri="{FF2B5EF4-FFF2-40B4-BE49-F238E27FC236}">
                  <a16:creationId xmlns:a16="http://schemas.microsoft.com/office/drawing/2014/main" id="{40B33760-BAB8-3761-8E2C-09AAE7F149F5}"/>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2" name="Rectangle 31">
              <a:extLst>
                <a:ext uri="{FF2B5EF4-FFF2-40B4-BE49-F238E27FC236}">
                  <a16:creationId xmlns:a16="http://schemas.microsoft.com/office/drawing/2014/main" id="{043F5FA9-92A2-FA67-7038-BCEB8915837F}"/>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267E9275-B898-FBD9-CD42-5A7B736F3BF0}"/>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4" name="TextBox 33">
              <a:extLst>
                <a:ext uri="{FF2B5EF4-FFF2-40B4-BE49-F238E27FC236}">
                  <a16:creationId xmlns:a16="http://schemas.microsoft.com/office/drawing/2014/main" id="{7A7B3502-CAEE-BA7A-9B93-1E5F120F74E5}"/>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5" name="TextBox 34">
              <a:extLst>
                <a:ext uri="{FF2B5EF4-FFF2-40B4-BE49-F238E27FC236}">
                  <a16:creationId xmlns:a16="http://schemas.microsoft.com/office/drawing/2014/main" id="{A6DCA186-38FE-F34A-0831-34F35ADA6651}"/>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6" name="TextBox 35">
              <a:extLst>
                <a:ext uri="{FF2B5EF4-FFF2-40B4-BE49-F238E27FC236}">
                  <a16:creationId xmlns:a16="http://schemas.microsoft.com/office/drawing/2014/main" id="{0C6E8C4B-23E8-782A-3132-1640A5FD077C}"/>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7" name="TextBox 36">
              <a:extLst>
                <a:ext uri="{FF2B5EF4-FFF2-40B4-BE49-F238E27FC236}">
                  <a16:creationId xmlns:a16="http://schemas.microsoft.com/office/drawing/2014/main" id="{C6EDDAC8-710E-F076-01DA-BF398C727CB9}"/>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4015358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multiple 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AC390FB-929B-4B2C-19EA-4F9655E46784}"/>
              </a:ext>
            </a:extLst>
          </p:cNvPr>
          <p:cNvSpPr>
            <a:spLocks noGrp="1"/>
          </p:cNvSpPr>
          <p:nvPr>
            <p:ph type="title" hasCustomPrompt="1"/>
          </p:nvPr>
        </p:nvSpPr>
        <p:spPr>
          <a:xfrm>
            <a:off x="6242222" y="2069896"/>
            <a:ext cx="5071587" cy="1779582"/>
          </a:xfrm>
        </p:spPr>
        <p:txBody>
          <a:bodyPr/>
          <a:lstStyle>
            <a:lvl1pPr>
              <a:defRPr sz="6000">
                <a:solidFill>
                  <a:schemeClr val="accent2"/>
                </a:solidFill>
                <a:latin typeface="+mn-lt"/>
              </a:defRPr>
            </a:lvl1pPr>
          </a:lstStyle>
          <a:p>
            <a:r>
              <a:rPr lang="en-GB"/>
              <a:t>Insert title here</a:t>
            </a:r>
            <a:endParaRPr lang="en-GB" dirty="0"/>
          </a:p>
        </p:txBody>
      </p:sp>
      <p:sp>
        <p:nvSpPr>
          <p:cNvPr id="15" name="Text Placeholder 14">
            <a:extLst>
              <a:ext uri="{FF2B5EF4-FFF2-40B4-BE49-F238E27FC236}">
                <a16:creationId xmlns:a16="http://schemas.microsoft.com/office/drawing/2014/main" id="{7F7305B2-DBB6-4D2A-FE16-1FD61CC941B8}"/>
              </a:ext>
            </a:extLst>
          </p:cNvPr>
          <p:cNvSpPr>
            <a:spLocks noGrp="1"/>
          </p:cNvSpPr>
          <p:nvPr>
            <p:ph type="body" sz="quarter" idx="16" hasCustomPrompt="1"/>
          </p:nvPr>
        </p:nvSpPr>
        <p:spPr>
          <a:xfrm>
            <a:off x="9974269" y="5728703"/>
            <a:ext cx="1184269" cy="205370"/>
          </a:xfrm>
          <a:blipFill>
            <a:blip r:embed="rId3"/>
            <a:stretch>
              <a:fillRect/>
            </a:stretch>
          </a:blipFill>
        </p:spPr>
        <p:txBody>
          <a:bodyPr>
            <a:normAutofit/>
          </a:bodyPr>
          <a:lstStyle>
            <a:lvl1pPr>
              <a:defRPr/>
            </a:lvl1pPr>
          </a:lstStyle>
          <a:p>
            <a:pPr lvl="0"/>
            <a:r>
              <a:rPr lang="en-GB"/>
              <a:t> </a:t>
            </a:r>
            <a:endParaRPr lang="en-GB" dirty="0"/>
          </a:p>
        </p:txBody>
      </p:sp>
      <p:pic>
        <p:nvPicPr>
          <p:cNvPr id="21" name="Graphic 20">
            <a:extLst>
              <a:ext uri="{FF2B5EF4-FFF2-40B4-BE49-F238E27FC236}">
                <a16:creationId xmlns:a16="http://schemas.microsoft.com/office/drawing/2014/main" id="{2D0564E8-2E10-CEAB-25E2-36590B9F9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8" name="Picture Placeholder 7">
            <a:extLst>
              <a:ext uri="{FF2B5EF4-FFF2-40B4-BE49-F238E27FC236}">
                <a16:creationId xmlns:a16="http://schemas.microsoft.com/office/drawing/2014/main" id="{CE569200-81F3-B324-8721-C7F976C6A4F8}"/>
              </a:ext>
            </a:extLst>
          </p:cNvPr>
          <p:cNvSpPr>
            <a:spLocks noGrp="1"/>
          </p:cNvSpPr>
          <p:nvPr>
            <p:ph type="pic" sz="quarter" idx="10" hasCustomPrompt="1"/>
          </p:nvPr>
        </p:nvSpPr>
        <p:spPr>
          <a:xfrm>
            <a:off x="559028" y="817242"/>
            <a:ext cx="2613913" cy="2633660"/>
          </a:xfrm>
        </p:spPr>
        <p:txBody>
          <a:bodyPr/>
          <a:lstStyle>
            <a:lvl1pPr algn="ctr">
              <a:defRPr/>
            </a:lvl1pPr>
          </a:lstStyle>
          <a:p>
            <a:r>
              <a:rPr lang="en-GB" dirty="0"/>
              <a:t>Click icon to insert image</a:t>
            </a:r>
          </a:p>
        </p:txBody>
      </p:sp>
      <p:sp>
        <p:nvSpPr>
          <p:cNvPr id="10" name="Picture Placeholder 7">
            <a:extLst>
              <a:ext uri="{FF2B5EF4-FFF2-40B4-BE49-F238E27FC236}">
                <a16:creationId xmlns:a16="http://schemas.microsoft.com/office/drawing/2014/main" id="{8663A7E3-7826-A908-C3CA-C63CBCC683F2}"/>
              </a:ext>
            </a:extLst>
          </p:cNvPr>
          <p:cNvSpPr>
            <a:spLocks noGrp="1"/>
          </p:cNvSpPr>
          <p:nvPr>
            <p:ph type="pic" sz="quarter" idx="12" hasCustomPrompt="1"/>
          </p:nvPr>
        </p:nvSpPr>
        <p:spPr>
          <a:xfrm>
            <a:off x="1454943" y="3592777"/>
            <a:ext cx="1716043" cy="1638406"/>
          </a:xfrm>
        </p:spPr>
        <p:txBody>
          <a:bodyPr/>
          <a:lstStyle>
            <a:lvl1pPr algn="ctr">
              <a:defRPr/>
            </a:lvl1pPr>
          </a:lstStyle>
          <a:p>
            <a:r>
              <a:rPr lang="en-GB" dirty="0"/>
              <a:t>Click icon to insert image</a:t>
            </a:r>
          </a:p>
        </p:txBody>
      </p:sp>
      <p:sp>
        <p:nvSpPr>
          <p:cNvPr id="9" name="Picture Placeholder 7">
            <a:extLst>
              <a:ext uri="{FF2B5EF4-FFF2-40B4-BE49-F238E27FC236}">
                <a16:creationId xmlns:a16="http://schemas.microsoft.com/office/drawing/2014/main" id="{B0252091-1C04-6F70-82CA-1A436C310FBB}"/>
              </a:ext>
            </a:extLst>
          </p:cNvPr>
          <p:cNvSpPr>
            <a:spLocks noGrp="1"/>
          </p:cNvSpPr>
          <p:nvPr>
            <p:ph type="pic" sz="quarter" idx="11" hasCustomPrompt="1"/>
          </p:nvPr>
        </p:nvSpPr>
        <p:spPr>
          <a:xfrm>
            <a:off x="3301849" y="1812496"/>
            <a:ext cx="1716043" cy="1638406"/>
          </a:xfrm>
        </p:spPr>
        <p:txBody>
          <a:bodyPr/>
          <a:lstStyle>
            <a:lvl1pPr algn="ctr">
              <a:defRPr/>
            </a:lvl1pPr>
          </a:lstStyle>
          <a:p>
            <a:r>
              <a:rPr lang="en-GB" dirty="0"/>
              <a:t>Click icon to insert image</a:t>
            </a:r>
          </a:p>
        </p:txBody>
      </p:sp>
      <p:sp>
        <p:nvSpPr>
          <p:cNvPr id="11" name="Picture Placeholder 7">
            <a:extLst>
              <a:ext uri="{FF2B5EF4-FFF2-40B4-BE49-F238E27FC236}">
                <a16:creationId xmlns:a16="http://schemas.microsoft.com/office/drawing/2014/main" id="{9219ECBA-2EB8-75FE-469B-290D158BE7E5}"/>
              </a:ext>
            </a:extLst>
          </p:cNvPr>
          <p:cNvSpPr>
            <a:spLocks noGrp="1"/>
          </p:cNvSpPr>
          <p:nvPr>
            <p:ph type="pic" sz="quarter" idx="13" hasCustomPrompt="1"/>
          </p:nvPr>
        </p:nvSpPr>
        <p:spPr>
          <a:xfrm>
            <a:off x="3301849" y="3592777"/>
            <a:ext cx="2613913" cy="2633660"/>
          </a:xfrm>
        </p:spPr>
        <p:txBody>
          <a:bodyPr/>
          <a:lstStyle>
            <a:lvl1pPr algn="ctr">
              <a:defRPr/>
            </a:lvl1pPr>
          </a:lstStyle>
          <a:p>
            <a:r>
              <a:rPr lang="en-GB" dirty="0"/>
              <a:t>Click icon to insert image &gt; Right click &gt; Send to back</a:t>
            </a:r>
          </a:p>
        </p:txBody>
      </p:sp>
      <p:sp>
        <p:nvSpPr>
          <p:cNvPr id="16" name="Text Placeholder 10">
            <a:extLst>
              <a:ext uri="{FF2B5EF4-FFF2-40B4-BE49-F238E27FC236}">
                <a16:creationId xmlns:a16="http://schemas.microsoft.com/office/drawing/2014/main" id="{A509A2EB-AC9E-2DEA-6FB8-90903D525587}"/>
              </a:ext>
            </a:extLst>
          </p:cNvPr>
          <p:cNvSpPr>
            <a:spLocks noGrp="1"/>
          </p:cNvSpPr>
          <p:nvPr>
            <p:ph type="body" sz="quarter" idx="30" hasCustomPrompt="1"/>
          </p:nvPr>
        </p:nvSpPr>
        <p:spPr>
          <a:xfrm>
            <a:off x="5103924" y="4838912"/>
            <a:ext cx="1785600" cy="1779582"/>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a:defRPr/>
            </a:lvl1pPr>
          </a:lstStyle>
          <a:p>
            <a:pPr lvl="0"/>
            <a:r>
              <a:rPr lang="en-GB"/>
              <a:t> </a:t>
            </a:r>
            <a:endParaRPr lang="en-GB" dirty="0"/>
          </a:p>
        </p:txBody>
      </p:sp>
      <p:pic>
        <p:nvPicPr>
          <p:cNvPr id="2" name="Graphic 1">
            <a:extLst>
              <a:ext uri="{FF2B5EF4-FFF2-40B4-BE49-F238E27FC236}">
                <a16:creationId xmlns:a16="http://schemas.microsoft.com/office/drawing/2014/main" id="{10D80CA1-0C65-2E7D-F553-726CAAEA05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ext Placeholder 8">
            <a:extLst>
              <a:ext uri="{FF2B5EF4-FFF2-40B4-BE49-F238E27FC236}">
                <a16:creationId xmlns:a16="http://schemas.microsoft.com/office/drawing/2014/main" id="{D91DDB7E-CD7E-84CA-119B-A0533319F307}"/>
              </a:ext>
            </a:extLst>
          </p:cNvPr>
          <p:cNvSpPr>
            <a:spLocks noGrp="1"/>
          </p:cNvSpPr>
          <p:nvPr>
            <p:ph type="body" sz="quarter" idx="18" hasCustomPrompt="1"/>
          </p:nvPr>
        </p:nvSpPr>
        <p:spPr>
          <a:xfrm>
            <a:off x="6397345" y="1718033"/>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grpSp>
        <p:nvGrpSpPr>
          <p:cNvPr id="44" name="Group 43">
            <a:extLst>
              <a:ext uri="{FF2B5EF4-FFF2-40B4-BE49-F238E27FC236}">
                <a16:creationId xmlns:a16="http://schemas.microsoft.com/office/drawing/2014/main" id="{49198A20-E1A9-537A-50DB-3F22C2123B9C}"/>
              </a:ext>
            </a:extLst>
          </p:cNvPr>
          <p:cNvGrpSpPr/>
          <p:nvPr userDrawn="1"/>
        </p:nvGrpSpPr>
        <p:grpSpPr>
          <a:xfrm>
            <a:off x="12287571" y="0"/>
            <a:ext cx="2175022" cy="5067300"/>
            <a:chOff x="838199" y="1150069"/>
            <a:chExt cx="2175022" cy="5067300"/>
          </a:xfrm>
        </p:grpSpPr>
        <p:sp>
          <p:nvSpPr>
            <p:cNvPr id="45" name="Rectangle 44">
              <a:extLst>
                <a:ext uri="{FF2B5EF4-FFF2-40B4-BE49-F238E27FC236}">
                  <a16:creationId xmlns:a16="http://schemas.microsoft.com/office/drawing/2014/main" id="{B06017F1-4121-2F56-F375-5F12C7072E37}"/>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Rectangle 45">
              <a:extLst>
                <a:ext uri="{FF2B5EF4-FFF2-40B4-BE49-F238E27FC236}">
                  <a16:creationId xmlns:a16="http://schemas.microsoft.com/office/drawing/2014/main" id="{48AAE744-0589-5279-8358-9211079FEC60}"/>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7" name="TextBox 46">
              <a:extLst>
                <a:ext uri="{FF2B5EF4-FFF2-40B4-BE49-F238E27FC236}">
                  <a16:creationId xmlns:a16="http://schemas.microsoft.com/office/drawing/2014/main" id="{E1FF8B59-3036-3A4C-6975-B1102ADEC3AE}"/>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288CD14F-166F-910F-A17E-2D4C6517C7F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68E35C9E-61F2-745C-3FB8-89CEDC007FAB}"/>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0" name="TextBox 49">
              <a:extLst>
                <a:ext uri="{FF2B5EF4-FFF2-40B4-BE49-F238E27FC236}">
                  <a16:creationId xmlns:a16="http://schemas.microsoft.com/office/drawing/2014/main" id="{2D848383-6868-F914-086B-92820FCA0858}"/>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1" name="TextBox 50">
              <a:extLst>
                <a:ext uri="{FF2B5EF4-FFF2-40B4-BE49-F238E27FC236}">
                  <a16:creationId xmlns:a16="http://schemas.microsoft.com/office/drawing/2014/main" id="{840FCF2A-408C-04A0-C137-C54BDE93D45B}"/>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2" name="TextBox 51">
              <a:extLst>
                <a:ext uri="{FF2B5EF4-FFF2-40B4-BE49-F238E27FC236}">
                  <a16:creationId xmlns:a16="http://schemas.microsoft.com/office/drawing/2014/main" id="{24E01367-5627-8B88-49B3-2C495BF4D8D7}"/>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53" name="TextBox 52">
              <a:extLst>
                <a:ext uri="{FF2B5EF4-FFF2-40B4-BE49-F238E27FC236}">
                  <a16:creationId xmlns:a16="http://schemas.microsoft.com/office/drawing/2014/main" id="{A846DD41-639D-A3B3-7ED6-FC197F648743}"/>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4" name="Group 53">
            <a:extLst>
              <a:ext uri="{FF2B5EF4-FFF2-40B4-BE49-F238E27FC236}">
                <a16:creationId xmlns:a16="http://schemas.microsoft.com/office/drawing/2014/main" id="{53BAFA74-D546-FBCC-5D31-CF8C550E7575}"/>
              </a:ext>
            </a:extLst>
          </p:cNvPr>
          <p:cNvGrpSpPr/>
          <p:nvPr userDrawn="1"/>
        </p:nvGrpSpPr>
        <p:grpSpPr>
          <a:xfrm>
            <a:off x="12287572" y="0"/>
            <a:ext cx="2175021" cy="5486150"/>
            <a:chOff x="12287572" y="0"/>
            <a:chExt cx="2175021" cy="5486150"/>
          </a:xfrm>
        </p:grpSpPr>
        <p:grpSp>
          <p:nvGrpSpPr>
            <p:cNvPr id="55" name="Group 54">
              <a:extLst>
                <a:ext uri="{FF2B5EF4-FFF2-40B4-BE49-F238E27FC236}">
                  <a16:creationId xmlns:a16="http://schemas.microsoft.com/office/drawing/2014/main" id="{281B4245-6507-C08A-4120-20149AAAA9E2}"/>
                </a:ext>
              </a:extLst>
            </p:cNvPr>
            <p:cNvGrpSpPr/>
            <p:nvPr/>
          </p:nvGrpSpPr>
          <p:grpSpPr>
            <a:xfrm>
              <a:off x="12287572" y="0"/>
              <a:ext cx="2175021" cy="4839558"/>
              <a:chOff x="838200" y="1150069"/>
              <a:chExt cx="2175021" cy="4839558"/>
            </a:xfrm>
          </p:grpSpPr>
          <p:sp>
            <p:nvSpPr>
              <p:cNvPr id="67" name="Rectangle 66">
                <a:extLst>
                  <a:ext uri="{FF2B5EF4-FFF2-40B4-BE49-F238E27FC236}">
                    <a16:creationId xmlns:a16="http://schemas.microsoft.com/office/drawing/2014/main" id="{BC3356CE-F70C-1F8E-FA6C-0FF8AF152033}"/>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B078081E-8ACE-EBCD-7960-213C5BDDA3C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F8455266-7496-A0BD-82F5-D41E140277C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9066C186-F8E8-4E14-C572-8FFE0C35267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59BE2D2E-262D-B94E-B3E6-AC81A1AB85C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56096FDD-08F7-90A7-1CA9-26A1F0AD2E4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C69C473C-44CE-FFE6-7A45-DF171760E24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26F1AC24-63A1-5F58-C357-A9FFD0808BE2}"/>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CF4DDD40-AB83-9A00-5178-120E0D0B0A4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6" name="Group 55">
              <a:extLst>
                <a:ext uri="{FF2B5EF4-FFF2-40B4-BE49-F238E27FC236}">
                  <a16:creationId xmlns:a16="http://schemas.microsoft.com/office/drawing/2014/main" id="{BF1BD779-3E12-B044-CAB6-DBA91E3D4A89}"/>
                </a:ext>
              </a:extLst>
            </p:cNvPr>
            <p:cNvGrpSpPr/>
            <p:nvPr userDrawn="1"/>
          </p:nvGrpSpPr>
          <p:grpSpPr>
            <a:xfrm>
              <a:off x="12287572" y="0"/>
              <a:ext cx="2175021" cy="5486150"/>
              <a:chOff x="838200" y="1150069"/>
              <a:chExt cx="2175021" cy="5486150"/>
            </a:xfrm>
          </p:grpSpPr>
          <p:sp>
            <p:nvSpPr>
              <p:cNvPr id="58" name="Rectangle 57">
                <a:extLst>
                  <a:ext uri="{FF2B5EF4-FFF2-40B4-BE49-F238E27FC236}">
                    <a16:creationId xmlns:a16="http://schemas.microsoft.com/office/drawing/2014/main" id="{FBCAA8A0-E907-F416-B901-BE21D5F13576}"/>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9" name="Rectangle 58">
                <a:extLst>
                  <a:ext uri="{FF2B5EF4-FFF2-40B4-BE49-F238E27FC236}">
                    <a16:creationId xmlns:a16="http://schemas.microsoft.com/office/drawing/2014/main" id="{81B6D51F-644D-2A9C-E9AB-899D51122A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0" name="TextBox 59">
                <a:extLst>
                  <a:ext uri="{FF2B5EF4-FFF2-40B4-BE49-F238E27FC236}">
                    <a16:creationId xmlns:a16="http://schemas.microsoft.com/office/drawing/2014/main" id="{4E2BF4C5-CF10-8552-A1A3-072CD199D55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1" name="TextBox 60">
                <a:extLst>
                  <a:ext uri="{FF2B5EF4-FFF2-40B4-BE49-F238E27FC236}">
                    <a16:creationId xmlns:a16="http://schemas.microsoft.com/office/drawing/2014/main" id="{370E82AB-60B4-163B-0480-21D0786214F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2" name="TextBox 61">
                <a:extLst>
                  <a:ext uri="{FF2B5EF4-FFF2-40B4-BE49-F238E27FC236}">
                    <a16:creationId xmlns:a16="http://schemas.microsoft.com/office/drawing/2014/main" id="{239F6F19-528F-2BF9-183B-0F1C37BC69F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3" name="TextBox 62">
                <a:extLst>
                  <a:ext uri="{FF2B5EF4-FFF2-40B4-BE49-F238E27FC236}">
                    <a16:creationId xmlns:a16="http://schemas.microsoft.com/office/drawing/2014/main" id="{E0C2A78E-9A04-B482-2E3F-67D2363A665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4" name="TextBox 63">
                <a:extLst>
                  <a:ext uri="{FF2B5EF4-FFF2-40B4-BE49-F238E27FC236}">
                    <a16:creationId xmlns:a16="http://schemas.microsoft.com/office/drawing/2014/main" id="{E1C42D46-0930-AF6B-7FEE-C6FB283838FB}"/>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5" name="TextBox 64">
                <a:extLst>
                  <a:ext uri="{FF2B5EF4-FFF2-40B4-BE49-F238E27FC236}">
                    <a16:creationId xmlns:a16="http://schemas.microsoft.com/office/drawing/2014/main" id="{6F07A4EF-6744-41A8-BE60-DEC28272621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6" name="TextBox 65">
                <a:extLst>
                  <a:ext uri="{FF2B5EF4-FFF2-40B4-BE49-F238E27FC236}">
                    <a16:creationId xmlns:a16="http://schemas.microsoft.com/office/drawing/2014/main" id="{5A6ED76B-F00E-17F6-6EDB-09D0DBD191D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7" name="TextBox 56">
              <a:extLst>
                <a:ext uri="{FF2B5EF4-FFF2-40B4-BE49-F238E27FC236}">
                  <a16:creationId xmlns:a16="http://schemas.microsoft.com/office/drawing/2014/main" id="{D9C66F3E-A8DD-3E19-4234-69799255ED8F}"/>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81" name="Picture Placeholder 80">
            <a:extLst>
              <a:ext uri="{FF2B5EF4-FFF2-40B4-BE49-F238E27FC236}">
                <a16:creationId xmlns:a16="http://schemas.microsoft.com/office/drawing/2014/main" id="{03FF97EA-5906-0875-738F-31C9A921EAE6}"/>
              </a:ext>
            </a:extLst>
          </p:cNvPr>
          <p:cNvSpPr>
            <a:spLocks noGrp="1"/>
          </p:cNvSpPr>
          <p:nvPr>
            <p:ph type="pic" sz="quarter" idx="31" hasCustomPrompt="1"/>
          </p:nvPr>
        </p:nvSpPr>
        <p:spPr>
          <a:xfrm>
            <a:off x="9974263" y="5934075"/>
            <a:ext cx="1743075" cy="684213"/>
          </a:xfrm>
        </p:spPr>
        <p:txBody>
          <a:bodyPr anchor="ctr"/>
          <a:lstStyle>
            <a:lvl1pPr algn="ctr">
              <a:defRPr/>
            </a:lvl1pPr>
          </a:lstStyle>
          <a:p>
            <a:r>
              <a:rPr lang="en-GB" dirty="0"/>
              <a:t>Insert client logo</a:t>
            </a:r>
          </a:p>
        </p:txBody>
      </p:sp>
      <p:grpSp>
        <p:nvGrpSpPr>
          <p:cNvPr id="4" name="Group 3">
            <a:extLst>
              <a:ext uri="{FF2B5EF4-FFF2-40B4-BE49-F238E27FC236}">
                <a16:creationId xmlns:a16="http://schemas.microsoft.com/office/drawing/2014/main" id="{D43C1149-3135-1B47-8268-F571A592C436}"/>
              </a:ext>
            </a:extLst>
          </p:cNvPr>
          <p:cNvGrpSpPr/>
          <p:nvPr userDrawn="1"/>
        </p:nvGrpSpPr>
        <p:grpSpPr>
          <a:xfrm>
            <a:off x="-2190526" y="0"/>
            <a:ext cx="2094954" cy="3335867"/>
            <a:chOff x="-2178418" y="4487679"/>
            <a:chExt cx="2094954" cy="3335867"/>
          </a:xfrm>
        </p:grpSpPr>
        <p:sp>
          <p:nvSpPr>
            <p:cNvPr id="5" name="Rectangle 4">
              <a:extLst>
                <a:ext uri="{FF2B5EF4-FFF2-40B4-BE49-F238E27FC236}">
                  <a16:creationId xmlns:a16="http://schemas.microsoft.com/office/drawing/2014/main" id="{5045EF6C-34BD-EEC8-2DD6-ED3334B785A6}"/>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 name="Rectangle 5">
              <a:extLst>
                <a:ext uri="{FF2B5EF4-FFF2-40B4-BE49-F238E27FC236}">
                  <a16:creationId xmlns:a16="http://schemas.microsoft.com/office/drawing/2014/main" id="{5D480A41-3467-6B44-92A2-F9AD81CF487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 name="TextBox 6">
              <a:extLst>
                <a:ext uri="{FF2B5EF4-FFF2-40B4-BE49-F238E27FC236}">
                  <a16:creationId xmlns:a16="http://schemas.microsoft.com/office/drawing/2014/main" id="{78ABEB58-2543-EE74-1ABE-204403BB9670}"/>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13" name="TextBox 12">
              <a:extLst>
                <a:ext uri="{FF2B5EF4-FFF2-40B4-BE49-F238E27FC236}">
                  <a16:creationId xmlns:a16="http://schemas.microsoft.com/office/drawing/2014/main" id="{F214678A-0C12-963F-A789-8AA9B57989A5}"/>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4" name="TextBox 13">
              <a:extLst>
                <a:ext uri="{FF2B5EF4-FFF2-40B4-BE49-F238E27FC236}">
                  <a16:creationId xmlns:a16="http://schemas.microsoft.com/office/drawing/2014/main" id="{D9EC4287-30FA-29CE-0414-96067EB59CC6}"/>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7" name="TextBox 16">
              <a:extLst>
                <a:ext uri="{FF2B5EF4-FFF2-40B4-BE49-F238E27FC236}">
                  <a16:creationId xmlns:a16="http://schemas.microsoft.com/office/drawing/2014/main" id="{B10F3671-0470-7C31-7751-7EE339D101BD}"/>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8" name="TextBox 17">
              <a:extLst>
                <a:ext uri="{FF2B5EF4-FFF2-40B4-BE49-F238E27FC236}">
                  <a16:creationId xmlns:a16="http://schemas.microsoft.com/office/drawing/2014/main" id="{C318CB62-7B5B-5B6C-622E-7272DA7511C5}"/>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24529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act details x4 yellow with image">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27CFCBDE-368B-6DC4-CFE6-D2F6CA4077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3" name="Text Placeholder 12">
            <a:extLst>
              <a:ext uri="{FF2B5EF4-FFF2-40B4-BE49-F238E27FC236}">
                <a16:creationId xmlns:a16="http://schemas.microsoft.com/office/drawing/2014/main" id="{E76DFD5A-AD03-81A3-2A35-A74FE3C431DF}"/>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 name="Text Placeholder 12">
            <a:extLst>
              <a:ext uri="{FF2B5EF4-FFF2-40B4-BE49-F238E27FC236}">
                <a16:creationId xmlns:a16="http://schemas.microsoft.com/office/drawing/2014/main" id="{4D6264B6-498D-D942-B2AC-16325886DF9D}"/>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57952B40-3DC4-8407-7D20-84E06B50B772}"/>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86E820B-8781-DEAE-95A3-5A9C5CF50CAB}"/>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88D399DE-4299-5389-ABD0-CA335B3EC6E7}"/>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590CEA39-1122-35FB-34E9-D0D24078C159}"/>
              </a:ext>
            </a:extLst>
          </p:cNvPr>
          <p:cNvSpPr>
            <a:spLocks noGrp="1"/>
          </p:cNvSpPr>
          <p:nvPr>
            <p:ph type="body" sz="quarter" idx="25" hasCustomPrompt="1"/>
          </p:nvPr>
        </p:nvSpPr>
        <p:spPr>
          <a:xfrm>
            <a:off x="50088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ED3AE8D2-B864-0C1F-1001-57D3C75CE589}"/>
              </a:ext>
            </a:extLst>
          </p:cNvPr>
          <p:cNvSpPr>
            <a:spLocks noGrp="1"/>
          </p:cNvSpPr>
          <p:nvPr>
            <p:ph type="body" sz="quarter" idx="26" hasCustomPrompt="1"/>
          </p:nvPr>
        </p:nvSpPr>
        <p:spPr>
          <a:xfrm>
            <a:off x="50088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CBD13FB6-3612-9977-E528-880E4D2BD6BC}"/>
              </a:ext>
            </a:extLst>
          </p:cNvPr>
          <p:cNvSpPr>
            <a:spLocks noGrp="1"/>
          </p:cNvSpPr>
          <p:nvPr>
            <p:ph type="body" sz="quarter" idx="27" hasCustomPrompt="1"/>
          </p:nvPr>
        </p:nvSpPr>
        <p:spPr>
          <a:xfrm>
            <a:off x="50088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B49A5EA-EEAC-0D10-1C45-352DB8E2F266}"/>
              </a:ext>
            </a:extLst>
          </p:cNvPr>
          <p:cNvSpPr>
            <a:spLocks noGrp="1"/>
          </p:cNvSpPr>
          <p:nvPr>
            <p:ph type="body" sz="quarter" idx="28" hasCustomPrompt="1"/>
          </p:nvPr>
        </p:nvSpPr>
        <p:spPr>
          <a:xfrm>
            <a:off x="50088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EAA3801D-2969-D362-A311-C6A7E592FC50}"/>
              </a:ext>
            </a:extLst>
          </p:cNvPr>
          <p:cNvSpPr>
            <a:spLocks noGrp="1"/>
          </p:cNvSpPr>
          <p:nvPr>
            <p:ph type="body" sz="quarter" idx="29" hasCustomPrompt="1"/>
          </p:nvPr>
        </p:nvSpPr>
        <p:spPr>
          <a:xfrm>
            <a:off x="50088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0" name="Text Placeholder 12">
            <a:extLst>
              <a:ext uri="{FF2B5EF4-FFF2-40B4-BE49-F238E27FC236}">
                <a16:creationId xmlns:a16="http://schemas.microsoft.com/office/drawing/2014/main" id="{36C443CB-CD9E-B348-DF53-755987C2B25C}"/>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1" name="Text Placeholder 12">
            <a:extLst>
              <a:ext uri="{FF2B5EF4-FFF2-40B4-BE49-F238E27FC236}">
                <a16:creationId xmlns:a16="http://schemas.microsoft.com/office/drawing/2014/main" id="{12A0C049-F4FE-C9E8-5679-73361E5E144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2" name="Text Placeholder 12">
            <a:extLst>
              <a:ext uri="{FF2B5EF4-FFF2-40B4-BE49-F238E27FC236}">
                <a16:creationId xmlns:a16="http://schemas.microsoft.com/office/drawing/2014/main" id="{0AADF8E3-763C-E679-46AE-53E7000126AE}"/>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3" name="Text Placeholder 12">
            <a:extLst>
              <a:ext uri="{FF2B5EF4-FFF2-40B4-BE49-F238E27FC236}">
                <a16:creationId xmlns:a16="http://schemas.microsoft.com/office/drawing/2014/main" id="{056C7BCA-52AD-C2B8-50FF-50471F3F74E4}"/>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4" name="Text Placeholder 12">
            <a:extLst>
              <a:ext uri="{FF2B5EF4-FFF2-40B4-BE49-F238E27FC236}">
                <a16:creationId xmlns:a16="http://schemas.microsoft.com/office/drawing/2014/main" id="{0D823DF3-5432-24C2-05E9-CEF7736963C5}"/>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5" name="Text Placeholder 28">
            <a:extLst>
              <a:ext uri="{FF2B5EF4-FFF2-40B4-BE49-F238E27FC236}">
                <a16:creationId xmlns:a16="http://schemas.microsoft.com/office/drawing/2014/main" id="{CE85AE1C-6AE0-6AF7-EF7D-1B37E2A7DDE3}"/>
              </a:ext>
            </a:extLst>
          </p:cNvPr>
          <p:cNvSpPr>
            <a:spLocks noGrp="1"/>
          </p:cNvSpPr>
          <p:nvPr>
            <p:ph type="body" sz="quarter" idx="35" hasCustomPrompt="1"/>
          </p:nvPr>
        </p:nvSpPr>
        <p:spPr>
          <a:xfrm>
            <a:off x="334250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6" name="Text Placeholder 28">
            <a:extLst>
              <a:ext uri="{FF2B5EF4-FFF2-40B4-BE49-F238E27FC236}">
                <a16:creationId xmlns:a16="http://schemas.microsoft.com/office/drawing/2014/main" id="{3328395D-F7B4-FD9C-EC01-36EF47EDD2C3}"/>
              </a:ext>
            </a:extLst>
          </p:cNvPr>
          <p:cNvSpPr>
            <a:spLocks noGrp="1"/>
          </p:cNvSpPr>
          <p:nvPr>
            <p:ph type="body" sz="quarter" idx="36" hasCustomPrompt="1"/>
          </p:nvPr>
        </p:nvSpPr>
        <p:spPr>
          <a:xfrm>
            <a:off x="334250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51403153-7200-5FDF-8DBA-A46DFF5C6F95}"/>
              </a:ext>
            </a:extLst>
          </p:cNvPr>
          <p:cNvSpPr>
            <a:spLocks noGrp="1"/>
          </p:cNvSpPr>
          <p:nvPr>
            <p:ph type="body" sz="quarter" idx="37" hasCustomPrompt="1"/>
          </p:nvPr>
        </p:nvSpPr>
        <p:spPr>
          <a:xfrm>
            <a:off x="334250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980A0A2-6505-D851-F3F1-904CF0C84CF8}"/>
              </a:ext>
            </a:extLst>
          </p:cNvPr>
          <p:cNvSpPr>
            <a:spLocks noGrp="1"/>
          </p:cNvSpPr>
          <p:nvPr>
            <p:ph type="body" sz="quarter" idx="38" hasCustomPrompt="1"/>
          </p:nvPr>
        </p:nvSpPr>
        <p:spPr>
          <a:xfrm>
            <a:off x="334250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2786450E-0F07-02A2-12C7-18C0C8A2898B}"/>
              </a:ext>
            </a:extLst>
          </p:cNvPr>
          <p:cNvSpPr>
            <a:spLocks noGrp="1"/>
          </p:cNvSpPr>
          <p:nvPr>
            <p:ph type="body" sz="quarter" idx="39" hasCustomPrompt="1"/>
          </p:nvPr>
        </p:nvSpPr>
        <p:spPr>
          <a:xfrm>
            <a:off x="334250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0" name="Text Placeholder 12">
            <a:extLst>
              <a:ext uri="{FF2B5EF4-FFF2-40B4-BE49-F238E27FC236}">
                <a16:creationId xmlns:a16="http://schemas.microsoft.com/office/drawing/2014/main" id="{161BB982-9577-5B4C-6710-5ED419336EF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1" name="Text Placeholder 12">
            <a:extLst>
              <a:ext uri="{FF2B5EF4-FFF2-40B4-BE49-F238E27FC236}">
                <a16:creationId xmlns:a16="http://schemas.microsoft.com/office/drawing/2014/main" id="{7CF80EDD-6E55-73B5-229D-E2977E7281D6}"/>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2" name="Text Placeholder 12">
            <a:extLst>
              <a:ext uri="{FF2B5EF4-FFF2-40B4-BE49-F238E27FC236}">
                <a16:creationId xmlns:a16="http://schemas.microsoft.com/office/drawing/2014/main" id="{59648E90-50C4-BC09-A0A4-8EC343CEA4B5}"/>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3" name="Text Placeholder 12">
            <a:extLst>
              <a:ext uri="{FF2B5EF4-FFF2-40B4-BE49-F238E27FC236}">
                <a16:creationId xmlns:a16="http://schemas.microsoft.com/office/drawing/2014/main" id="{1D6704B4-D014-3BF1-E5ED-522AA6707652}"/>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4" name="Text Placeholder 12">
            <a:extLst>
              <a:ext uri="{FF2B5EF4-FFF2-40B4-BE49-F238E27FC236}">
                <a16:creationId xmlns:a16="http://schemas.microsoft.com/office/drawing/2014/main" id="{B21C9548-388D-C991-D67E-20EDB0B33DE9}"/>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5" name="Text Placeholder 28">
            <a:extLst>
              <a:ext uri="{FF2B5EF4-FFF2-40B4-BE49-F238E27FC236}">
                <a16:creationId xmlns:a16="http://schemas.microsoft.com/office/drawing/2014/main" id="{03331C4E-3727-0768-7240-348D1A55CAD6}"/>
              </a:ext>
            </a:extLst>
          </p:cNvPr>
          <p:cNvSpPr>
            <a:spLocks noGrp="1"/>
          </p:cNvSpPr>
          <p:nvPr>
            <p:ph type="body" sz="quarter" idx="45" hasCustomPrompt="1"/>
          </p:nvPr>
        </p:nvSpPr>
        <p:spPr>
          <a:xfrm>
            <a:off x="6235319"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6" name="Text Placeholder 28">
            <a:extLst>
              <a:ext uri="{FF2B5EF4-FFF2-40B4-BE49-F238E27FC236}">
                <a16:creationId xmlns:a16="http://schemas.microsoft.com/office/drawing/2014/main" id="{B1E9EF99-FB7E-8B82-5CD4-2BE789BF6928}"/>
              </a:ext>
            </a:extLst>
          </p:cNvPr>
          <p:cNvSpPr>
            <a:spLocks noGrp="1"/>
          </p:cNvSpPr>
          <p:nvPr>
            <p:ph type="body" sz="quarter" idx="46" hasCustomPrompt="1"/>
          </p:nvPr>
        </p:nvSpPr>
        <p:spPr>
          <a:xfrm>
            <a:off x="6235319"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F67673-1601-92B1-D9CC-ADD4DEFAD80A}"/>
              </a:ext>
            </a:extLst>
          </p:cNvPr>
          <p:cNvSpPr>
            <a:spLocks noGrp="1"/>
          </p:cNvSpPr>
          <p:nvPr>
            <p:ph type="body" sz="quarter" idx="47" hasCustomPrompt="1"/>
          </p:nvPr>
        </p:nvSpPr>
        <p:spPr>
          <a:xfrm>
            <a:off x="6235319"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DA8124D6-1635-BA17-18AF-22B32E4FF218}"/>
              </a:ext>
            </a:extLst>
          </p:cNvPr>
          <p:cNvSpPr>
            <a:spLocks noGrp="1"/>
          </p:cNvSpPr>
          <p:nvPr>
            <p:ph type="body" sz="quarter" idx="48" hasCustomPrompt="1"/>
          </p:nvPr>
        </p:nvSpPr>
        <p:spPr>
          <a:xfrm>
            <a:off x="6235319"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6A23723E-DBA3-3D39-2EE9-C91BE12816DD}"/>
              </a:ext>
            </a:extLst>
          </p:cNvPr>
          <p:cNvSpPr>
            <a:spLocks noGrp="1"/>
          </p:cNvSpPr>
          <p:nvPr>
            <p:ph type="body" sz="quarter" idx="49" hasCustomPrompt="1"/>
          </p:nvPr>
        </p:nvSpPr>
        <p:spPr>
          <a:xfrm>
            <a:off x="6235319"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0" name="Text Placeholder 12">
            <a:extLst>
              <a:ext uri="{FF2B5EF4-FFF2-40B4-BE49-F238E27FC236}">
                <a16:creationId xmlns:a16="http://schemas.microsoft.com/office/drawing/2014/main" id="{E9E03951-A4DE-CA0C-0037-78E665C3662B}"/>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1" name="Text Placeholder 12">
            <a:extLst>
              <a:ext uri="{FF2B5EF4-FFF2-40B4-BE49-F238E27FC236}">
                <a16:creationId xmlns:a16="http://schemas.microsoft.com/office/drawing/2014/main" id="{97BF618C-D545-CED9-F46D-4ECFA432B414}"/>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2" name="Text Placeholder 12">
            <a:extLst>
              <a:ext uri="{FF2B5EF4-FFF2-40B4-BE49-F238E27FC236}">
                <a16:creationId xmlns:a16="http://schemas.microsoft.com/office/drawing/2014/main" id="{4B1FB817-BBE6-AC9A-F0E0-D0254AB99166}"/>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3" name="Text Placeholder 12">
            <a:extLst>
              <a:ext uri="{FF2B5EF4-FFF2-40B4-BE49-F238E27FC236}">
                <a16:creationId xmlns:a16="http://schemas.microsoft.com/office/drawing/2014/main" id="{CC4D22C0-B51D-8160-6EE3-F7DA16BAAA19}"/>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4" name="Text Placeholder 12">
            <a:extLst>
              <a:ext uri="{FF2B5EF4-FFF2-40B4-BE49-F238E27FC236}">
                <a16:creationId xmlns:a16="http://schemas.microsoft.com/office/drawing/2014/main" id="{1A2C633B-0E12-F439-6903-F1D004FB65C5}"/>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5" name="Text Placeholder 28">
            <a:extLst>
              <a:ext uri="{FF2B5EF4-FFF2-40B4-BE49-F238E27FC236}">
                <a16:creationId xmlns:a16="http://schemas.microsoft.com/office/drawing/2014/main" id="{CCF837A9-B19B-7586-845C-FD09FD205B86}"/>
              </a:ext>
            </a:extLst>
          </p:cNvPr>
          <p:cNvSpPr>
            <a:spLocks noGrp="1"/>
          </p:cNvSpPr>
          <p:nvPr>
            <p:ph type="body" sz="quarter" idx="55" hasCustomPrompt="1"/>
          </p:nvPr>
        </p:nvSpPr>
        <p:spPr>
          <a:xfrm>
            <a:off x="9166236"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FD94A53F-52A4-9644-DA82-22D5087EC945}"/>
              </a:ext>
            </a:extLst>
          </p:cNvPr>
          <p:cNvSpPr>
            <a:spLocks noGrp="1"/>
          </p:cNvSpPr>
          <p:nvPr>
            <p:ph type="body" sz="quarter" idx="56" hasCustomPrompt="1"/>
          </p:nvPr>
        </p:nvSpPr>
        <p:spPr>
          <a:xfrm>
            <a:off x="9166236"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53211B5B-A6A1-3A3A-17F0-2CBED1201DD6}"/>
              </a:ext>
            </a:extLst>
          </p:cNvPr>
          <p:cNvSpPr>
            <a:spLocks noGrp="1"/>
          </p:cNvSpPr>
          <p:nvPr>
            <p:ph type="body" sz="quarter" idx="57" hasCustomPrompt="1"/>
          </p:nvPr>
        </p:nvSpPr>
        <p:spPr>
          <a:xfrm>
            <a:off x="9166236"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F0DAA753-1439-816E-3759-4FF935B23ED3}"/>
              </a:ext>
            </a:extLst>
          </p:cNvPr>
          <p:cNvSpPr>
            <a:spLocks noGrp="1"/>
          </p:cNvSpPr>
          <p:nvPr>
            <p:ph type="body" sz="quarter" idx="58" hasCustomPrompt="1"/>
          </p:nvPr>
        </p:nvSpPr>
        <p:spPr>
          <a:xfrm>
            <a:off x="9166236"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DB952334-E691-5E6F-D517-11986C79BBCD}"/>
              </a:ext>
            </a:extLst>
          </p:cNvPr>
          <p:cNvSpPr>
            <a:spLocks noGrp="1"/>
          </p:cNvSpPr>
          <p:nvPr>
            <p:ph type="body" sz="quarter" idx="59" hasCustomPrompt="1"/>
          </p:nvPr>
        </p:nvSpPr>
        <p:spPr>
          <a:xfrm>
            <a:off x="9166236"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80" name="Picture Placeholder 4">
            <a:extLst>
              <a:ext uri="{FF2B5EF4-FFF2-40B4-BE49-F238E27FC236}">
                <a16:creationId xmlns:a16="http://schemas.microsoft.com/office/drawing/2014/main" id="{D4AA513C-9474-CB5A-F241-184FEE824626}"/>
              </a:ext>
            </a:extLst>
          </p:cNvPr>
          <p:cNvSpPr>
            <a:spLocks noGrp="1"/>
          </p:cNvSpPr>
          <p:nvPr>
            <p:ph type="pic" sz="quarter" idx="60"/>
          </p:nvPr>
        </p:nvSpPr>
        <p:spPr>
          <a:xfrm>
            <a:off x="406400" y="2336800"/>
            <a:ext cx="738188" cy="733425"/>
          </a:xfrm>
        </p:spPr>
        <p:txBody>
          <a:bodyPr anchor="ctr"/>
          <a:lstStyle>
            <a:lvl1pPr algn="ctr">
              <a:defRPr/>
            </a:lvl1pPr>
          </a:lstStyle>
          <a:p>
            <a:r>
              <a:rPr lang="en-US"/>
              <a:t>Click icon to add picture</a:t>
            </a:r>
            <a:endParaRPr lang="en-GB"/>
          </a:p>
        </p:txBody>
      </p:sp>
      <p:sp>
        <p:nvSpPr>
          <p:cNvPr id="81" name="Picture Placeholder 4">
            <a:extLst>
              <a:ext uri="{FF2B5EF4-FFF2-40B4-BE49-F238E27FC236}">
                <a16:creationId xmlns:a16="http://schemas.microsoft.com/office/drawing/2014/main" id="{2AE15D71-41C5-60D8-29AB-77D34820F646}"/>
              </a:ext>
            </a:extLst>
          </p:cNvPr>
          <p:cNvSpPr>
            <a:spLocks noGrp="1"/>
          </p:cNvSpPr>
          <p:nvPr>
            <p:ph type="pic" sz="quarter" idx="61"/>
          </p:nvPr>
        </p:nvSpPr>
        <p:spPr>
          <a:xfrm>
            <a:off x="3248337" y="2336800"/>
            <a:ext cx="738188" cy="733425"/>
          </a:xfrm>
        </p:spPr>
        <p:txBody>
          <a:bodyPr anchor="ctr"/>
          <a:lstStyle>
            <a:lvl1pPr algn="ctr">
              <a:defRPr/>
            </a:lvl1pPr>
          </a:lstStyle>
          <a:p>
            <a:r>
              <a:rPr lang="en-US"/>
              <a:t>Click icon to add picture</a:t>
            </a:r>
            <a:endParaRPr lang="en-GB"/>
          </a:p>
        </p:txBody>
      </p:sp>
      <p:sp>
        <p:nvSpPr>
          <p:cNvPr id="82" name="Picture Placeholder 4">
            <a:extLst>
              <a:ext uri="{FF2B5EF4-FFF2-40B4-BE49-F238E27FC236}">
                <a16:creationId xmlns:a16="http://schemas.microsoft.com/office/drawing/2014/main" id="{0EE735D4-1A62-D8AF-94D8-758B5422A3AB}"/>
              </a:ext>
            </a:extLst>
          </p:cNvPr>
          <p:cNvSpPr>
            <a:spLocks noGrp="1"/>
          </p:cNvSpPr>
          <p:nvPr>
            <p:ph type="pic" sz="quarter" idx="62"/>
          </p:nvPr>
        </p:nvSpPr>
        <p:spPr>
          <a:xfrm>
            <a:off x="6141153" y="2336800"/>
            <a:ext cx="738188" cy="733425"/>
          </a:xfrm>
        </p:spPr>
        <p:txBody>
          <a:bodyPr anchor="ctr"/>
          <a:lstStyle>
            <a:lvl1pPr algn="ctr">
              <a:defRPr/>
            </a:lvl1pPr>
          </a:lstStyle>
          <a:p>
            <a:r>
              <a:rPr lang="en-US"/>
              <a:t>Click icon to add picture</a:t>
            </a:r>
            <a:endParaRPr lang="en-GB"/>
          </a:p>
        </p:txBody>
      </p:sp>
      <p:sp>
        <p:nvSpPr>
          <p:cNvPr id="83" name="Picture Placeholder 4">
            <a:extLst>
              <a:ext uri="{FF2B5EF4-FFF2-40B4-BE49-F238E27FC236}">
                <a16:creationId xmlns:a16="http://schemas.microsoft.com/office/drawing/2014/main" id="{D27CA767-A0A8-2CAC-13FB-A9D78053E3C9}"/>
              </a:ext>
            </a:extLst>
          </p:cNvPr>
          <p:cNvSpPr>
            <a:spLocks noGrp="1"/>
          </p:cNvSpPr>
          <p:nvPr>
            <p:ph type="pic" sz="quarter" idx="63"/>
          </p:nvPr>
        </p:nvSpPr>
        <p:spPr>
          <a:xfrm>
            <a:off x="9072070" y="2336800"/>
            <a:ext cx="738188" cy="733425"/>
          </a:xfrm>
        </p:spPr>
        <p:txBody>
          <a:bodyPr anchor="ctr"/>
          <a:lstStyle>
            <a:lvl1pPr algn="ctr">
              <a:defRPr/>
            </a:lvl1pPr>
          </a:lstStyle>
          <a:p>
            <a:r>
              <a:rPr lang="en-US"/>
              <a:t>Click icon to add picture</a:t>
            </a:r>
            <a:endParaRPr lang="en-GB"/>
          </a:p>
        </p:txBody>
      </p:sp>
      <p:grpSp>
        <p:nvGrpSpPr>
          <p:cNvPr id="5" name="Group 4">
            <a:extLst>
              <a:ext uri="{FF2B5EF4-FFF2-40B4-BE49-F238E27FC236}">
                <a16:creationId xmlns:a16="http://schemas.microsoft.com/office/drawing/2014/main" id="{5EDD0CCE-160A-ADD4-96F0-483A3C07A26F}"/>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62D245BA-0947-913F-5178-BB2837F4FE0F}"/>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246705FB-13E8-70BB-507C-A349CBAED78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3" name="TextBox 12">
              <a:extLst>
                <a:ext uri="{FF2B5EF4-FFF2-40B4-BE49-F238E27FC236}">
                  <a16:creationId xmlns:a16="http://schemas.microsoft.com/office/drawing/2014/main" id="{03A5A00B-CBA6-881F-3817-AF4E661C4E2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58BE9DCC-305D-B1AC-F909-001F2F478AE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5767C208-1217-342C-023F-2B655CA19EF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6" name="TextBox 15">
              <a:extLst>
                <a:ext uri="{FF2B5EF4-FFF2-40B4-BE49-F238E27FC236}">
                  <a16:creationId xmlns:a16="http://schemas.microsoft.com/office/drawing/2014/main" id="{1CE685C8-93D1-920F-9FFC-3B3D4AEF936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7" name="TextBox 16">
              <a:extLst>
                <a:ext uri="{FF2B5EF4-FFF2-40B4-BE49-F238E27FC236}">
                  <a16:creationId xmlns:a16="http://schemas.microsoft.com/office/drawing/2014/main" id="{F991F032-B892-F45A-E922-19FB9CC6F59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8" name="TextBox 17">
              <a:extLst>
                <a:ext uri="{FF2B5EF4-FFF2-40B4-BE49-F238E27FC236}">
                  <a16:creationId xmlns:a16="http://schemas.microsoft.com/office/drawing/2014/main" id="{CCDF5488-4747-B554-B2BE-58C2EA4B3B12}"/>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9" name="TextBox 18">
              <a:extLst>
                <a:ext uri="{FF2B5EF4-FFF2-40B4-BE49-F238E27FC236}">
                  <a16:creationId xmlns:a16="http://schemas.microsoft.com/office/drawing/2014/main" id="{9BCB96D8-270F-46D7-6A75-5D10DD83A78E}"/>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2631858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details x4 white with image">
    <p:bg>
      <p:bgRef idx="1001">
        <a:schemeClr val="bg2"/>
      </p:bgRef>
    </p:bg>
    <p:spTree>
      <p:nvGrpSpPr>
        <p:cNvPr id="1" name=""/>
        <p:cNvGrpSpPr/>
        <p:nvPr/>
      </p:nvGrpSpPr>
      <p:grpSpPr>
        <a:xfrm>
          <a:off x="0" y="0"/>
          <a:ext cx="0" cy="0"/>
          <a:chOff x="0" y="0"/>
          <a:chExt cx="0" cy="0"/>
        </a:xfrm>
      </p:grpSpPr>
      <p:pic>
        <p:nvPicPr>
          <p:cNvPr id="20" name="Picture 19" descr="A white wall with squares&#10;&#10;Description automatically generated">
            <a:extLst>
              <a:ext uri="{FF2B5EF4-FFF2-40B4-BE49-F238E27FC236}">
                <a16:creationId xmlns:a16="http://schemas.microsoft.com/office/drawing/2014/main" id="{A3BAA27C-D44A-E9E6-5812-9AB93C6B57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2" name="Text Placeholder 12">
            <a:extLst>
              <a:ext uri="{FF2B5EF4-FFF2-40B4-BE49-F238E27FC236}">
                <a16:creationId xmlns:a16="http://schemas.microsoft.com/office/drawing/2014/main" id="{DB24EAA0-8DD5-FB7D-25F2-8B6C9B4EB6CD}"/>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 name="Text Placeholder 12">
            <a:extLst>
              <a:ext uri="{FF2B5EF4-FFF2-40B4-BE49-F238E27FC236}">
                <a16:creationId xmlns:a16="http://schemas.microsoft.com/office/drawing/2014/main" id="{E6A1D9B0-520F-F35A-3FCC-938777ACEA42}"/>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6D50A5DB-AC5C-F35C-14AC-DAE8DD8B3AA6}"/>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78CCC879-48F2-E4ED-6BF6-E9F0E6E84642}"/>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FB47B05C-FF41-D66B-D23C-658F72264783}"/>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ADDBD87C-F364-F988-6214-A9A3C615D05D}"/>
              </a:ext>
            </a:extLst>
          </p:cNvPr>
          <p:cNvSpPr>
            <a:spLocks noGrp="1"/>
          </p:cNvSpPr>
          <p:nvPr>
            <p:ph type="body" sz="quarter" idx="25" hasCustomPrompt="1"/>
          </p:nvPr>
        </p:nvSpPr>
        <p:spPr>
          <a:xfrm>
            <a:off x="50088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54416820-AAD7-DE6F-2EA1-B4F4144F275F}"/>
              </a:ext>
            </a:extLst>
          </p:cNvPr>
          <p:cNvSpPr>
            <a:spLocks noGrp="1"/>
          </p:cNvSpPr>
          <p:nvPr>
            <p:ph type="body" sz="quarter" idx="26" hasCustomPrompt="1"/>
          </p:nvPr>
        </p:nvSpPr>
        <p:spPr>
          <a:xfrm>
            <a:off x="50088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BC8FB382-5B25-6508-E298-84B851929C6C}"/>
              </a:ext>
            </a:extLst>
          </p:cNvPr>
          <p:cNvSpPr>
            <a:spLocks noGrp="1"/>
          </p:cNvSpPr>
          <p:nvPr>
            <p:ph type="body" sz="quarter" idx="27" hasCustomPrompt="1"/>
          </p:nvPr>
        </p:nvSpPr>
        <p:spPr>
          <a:xfrm>
            <a:off x="50088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EA819D51-235E-7560-4593-762FAAEF5525}"/>
              </a:ext>
            </a:extLst>
          </p:cNvPr>
          <p:cNvSpPr>
            <a:spLocks noGrp="1"/>
          </p:cNvSpPr>
          <p:nvPr>
            <p:ph type="body" sz="quarter" idx="28" hasCustomPrompt="1"/>
          </p:nvPr>
        </p:nvSpPr>
        <p:spPr>
          <a:xfrm>
            <a:off x="50088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3CDA7281-B436-2F9B-6C50-452E3754089C}"/>
              </a:ext>
            </a:extLst>
          </p:cNvPr>
          <p:cNvSpPr>
            <a:spLocks noGrp="1"/>
          </p:cNvSpPr>
          <p:nvPr>
            <p:ph type="body" sz="quarter" idx="29" hasCustomPrompt="1"/>
          </p:nvPr>
        </p:nvSpPr>
        <p:spPr>
          <a:xfrm>
            <a:off x="50088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0" name="Text Placeholder 12">
            <a:extLst>
              <a:ext uri="{FF2B5EF4-FFF2-40B4-BE49-F238E27FC236}">
                <a16:creationId xmlns:a16="http://schemas.microsoft.com/office/drawing/2014/main" id="{441D57BB-7BCC-9995-117D-EBF36D002648}"/>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1" name="Text Placeholder 12">
            <a:extLst>
              <a:ext uri="{FF2B5EF4-FFF2-40B4-BE49-F238E27FC236}">
                <a16:creationId xmlns:a16="http://schemas.microsoft.com/office/drawing/2014/main" id="{F9C3FE24-7CA4-5AE3-AE69-A6DFA58AED8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2" name="Text Placeholder 12">
            <a:extLst>
              <a:ext uri="{FF2B5EF4-FFF2-40B4-BE49-F238E27FC236}">
                <a16:creationId xmlns:a16="http://schemas.microsoft.com/office/drawing/2014/main" id="{AFAB671D-A663-9587-0DF8-7E19BE4F199A}"/>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3" name="Text Placeholder 12">
            <a:extLst>
              <a:ext uri="{FF2B5EF4-FFF2-40B4-BE49-F238E27FC236}">
                <a16:creationId xmlns:a16="http://schemas.microsoft.com/office/drawing/2014/main" id="{CBBD5282-7278-3EE8-0401-D685D0986695}"/>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4" name="Text Placeholder 12">
            <a:extLst>
              <a:ext uri="{FF2B5EF4-FFF2-40B4-BE49-F238E27FC236}">
                <a16:creationId xmlns:a16="http://schemas.microsoft.com/office/drawing/2014/main" id="{7005B343-A521-87ED-551E-24F091AEAC49}"/>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5" name="Text Placeholder 28">
            <a:extLst>
              <a:ext uri="{FF2B5EF4-FFF2-40B4-BE49-F238E27FC236}">
                <a16:creationId xmlns:a16="http://schemas.microsoft.com/office/drawing/2014/main" id="{98482E53-A668-4DED-9818-732A493D7A89}"/>
              </a:ext>
            </a:extLst>
          </p:cNvPr>
          <p:cNvSpPr>
            <a:spLocks noGrp="1"/>
          </p:cNvSpPr>
          <p:nvPr>
            <p:ph type="body" sz="quarter" idx="35" hasCustomPrompt="1"/>
          </p:nvPr>
        </p:nvSpPr>
        <p:spPr>
          <a:xfrm>
            <a:off x="334250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6" name="Text Placeholder 28">
            <a:extLst>
              <a:ext uri="{FF2B5EF4-FFF2-40B4-BE49-F238E27FC236}">
                <a16:creationId xmlns:a16="http://schemas.microsoft.com/office/drawing/2014/main" id="{E97A2C0C-2D8C-C3AF-9BA4-AA6ADA227620}"/>
              </a:ext>
            </a:extLst>
          </p:cNvPr>
          <p:cNvSpPr>
            <a:spLocks noGrp="1"/>
          </p:cNvSpPr>
          <p:nvPr>
            <p:ph type="body" sz="quarter" idx="36" hasCustomPrompt="1"/>
          </p:nvPr>
        </p:nvSpPr>
        <p:spPr>
          <a:xfrm>
            <a:off x="334250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DBCA5DB6-9EC2-C68B-24FC-0E636687A248}"/>
              </a:ext>
            </a:extLst>
          </p:cNvPr>
          <p:cNvSpPr>
            <a:spLocks noGrp="1"/>
          </p:cNvSpPr>
          <p:nvPr>
            <p:ph type="body" sz="quarter" idx="37" hasCustomPrompt="1"/>
          </p:nvPr>
        </p:nvSpPr>
        <p:spPr>
          <a:xfrm>
            <a:off x="334250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5B75CBDC-66AE-2160-34A4-726486C6B273}"/>
              </a:ext>
            </a:extLst>
          </p:cNvPr>
          <p:cNvSpPr>
            <a:spLocks noGrp="1"/>
          </p:cNvSpPr>
          <p:nvPr>
            <p:ph type="body" sz="quarter" idx="38" hasCustomPrompt="1"/>
          </p:nvPr>
        </p:nvSpPr>
        <p:spPr>
          <a:xfrm>
            <a:off x="334250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770E40CC-DEDA-E154-2C7B-E6B5A645EDDE}"/>
              </a:ext>
            </a:extLst>
          </p:cNvPr>
          <p:cNvSpPr>
            <a:spLocks noGrp="1"/>
          </p:cNvSpPr>
          <p:nvPr>
            <p:ph type="body" sz="quarter" idx="39" hasCustomPrompt="1"/>
          </p:nvPr>
        </p:nvSpPr>
        <p:spPr>
          <a:xfrm>
            <a:off x="334250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0" name="Text Placeholder 12">
            <a:extLst>
              <a:ext uri="{FF2B5EF4-FFF2-40B4-BE49-F238E27FC236}">
                <a16:creationId xmlns:a16="http://schemas.microsoft.com/office/drawing/2014/main" id="{33D8F0CC-C9CB-BED6-5503-79D7419A2F78}"/>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1" name="Text Placeholder 12">
            <a:extLst>
              <a:ext uri="{FF2B5EF4-FFF2-40B4-BE49-F238E27FC236}">
                <a16:creationId xmlns:a16="http://schemas.microsoft.com/office/drawing/2014/main" id="{EC5BD615-208A-0A49-D3EC-1547A1E5B534}"/>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2" name="Text Placeholder 12">
            <a:extLst>
              <a:ext uri="{FF2B5EF4-FFF2-40B4-BE49-F238E27FC236}">
                <a16:creationId xmlns:a16="http://schemas.microsoft.com/office/drawing/2014/main" id="{81A4E64A-014E-1DF8-ECB0-7BC71EE6A339}"/>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3" name="Text Placeholder 12">
            <a:extLst>
              <a:ext uri="{FF2B5EF4-FFF2-40B4-BE49-F238E27FC236}">
                <a16:creationId xmlns:a16="http://schemas.microsoft.com/office/drawing/2014/main" id="{9EDB41FB-16DB-E036-ABF1-862A5E11BE26}"/>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4" name="Text Placeholder 12">
            <a:extLst>
              <a:ext uri="{FF2B5EF4-FFF2-40B4-BE49-F238E27FC236}">
                <a16:creationId xmlns:a16="http://schemas.microsoft.com/office/drawing/2014/main" id="{7F608E6E-942A-F1DE-4665-44226C71317D}"/>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5" name="Text Placeholder 28">
            <a:extLst>
              <a:ext uri="{FF2B5EF4-FFF2-40B4-BE49-F238E27FC236}">
                <a16:creationId xmlns:a16="http://schemas.microsoft.com/office/drawing/2014/main" id="{2E0B84B4-ABD4-F1A3-4486-F46671236D5D}"/>
              </a:ext>
            </a:extLst>
          </p:cNvPr>
          <p:cNvSpPr>
            <a:spLocks noGrp="1"/>
          </p:cNvSpPr>
          <p:nvPr>
            <p:ph type="body" sz="quarter" idx="45" hasCustomPrompt="1"/>
          </p:nvPr>
        </p:nvSpPr>
        <p:spPr>
          <a:xfrm>
            <a:off x="6235319"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6" name="Text Placeholder 28">
            <a:extLst>
              <a:ext uri="{FF2B5EF4-FFF2-40B4-BE49-F238E27FC236}">
                <a16:creationId xmlns:a16="http://schemas.microsoft.com/office/drawing/2014/main" id="{2283139E-9001-D259-27DD-729258C0C397}"/>
              </a:ext>
            </a:extLst>
          </p:cNvPr>
          <p:cNvSpPr>
            <a:spLocks noGrp="1"/>
          </p:cNvSpPr>
          <p:nvPr>
            <p:ph type="body" sz="quarter" idx="46" hasCustomPrompt="1"/>
          </p:nvPr>
        </p:nvSpPr>
        <p:spPr>
          <a:xfrm>
            <a:off x="6235319"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C3A578FE-5B60-2CAC-1DDF-0B11FCF7A447}"/>
              </a:ext>
            </a:extLst>
          </p:cNvPr>
          <p:cNvSpPr>
            <a:spLocks noGrp="1"/>
          </p:cNvSpPr>
          <p:nvPr>
            <p:ph type="body" sz="quarter" idx="47" hasCustomPrompt="1"/>
          </p:nvPr>
        </p:nvSpPr>
        <p:spPr>
          <a:xfrm>
            <a:off x="6235319"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282D13E2-9CE3-6D16-E6B6-9CC1B783F9A8}"/>
              </a:ext>
            </a:extLst>
          </p:cNvPr>
          <p:cNvSpPr>
            <a:spLocks noGrp="1"/>
          </p:cNvSpPr>
          <p:nvPr>
            <p:ph type="body" sz="quarter" idx="48" hasCustomPrompt="1"/>
          </p:nvPr>
        </p:nvSpPr>
        <p:spPr>
          <a:xfrm>
            <a:off x="6235319"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BBCDB45B-4A29-2CB0-8102-A6DD513BF0A1}"/>
              </a:ext>
            </a:extLst>
          </p:cNvPr>
          <p:cNvSpPr>
            <a:spLocks noGrp="1"/>
          </p:cNvSpPr>
          <p:nvPr>
            <p:ph type="body" sz="quarter" idx="49" hasCustomPrompt="1"/>
          </p:nvPr>
        </p:nvSpPr>
        <p:spPr>
          <a:xfrm>
            <a:off x="6235319"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0" name="Text Placeholder 12">
            <a:extLst>
              <a:ext uri="{FF2B5EF4-FFF2-40B4-BE49-F238E27FC236}">
                <a16:creationId xmlns:a16="http://schemas.microsoft.com/office/drawing/2014/main" id="{92863836-A970-5BFA-1533-36FC688A8FA4}"/>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1" name="Text Placeholder 12">
            <a:extLst>
              <a:ext uri="{FF2B5EF4-FFF2-40B4-BE49-F238E27FC236}">
                <a16:creationId xmlns:a16="http://schemas.microsoft.com/office/drawing/2014/main" id="{5F3E289D-08F6-4E03-3587-269BDA12869E}"/>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2" name="Text Placeholder 12">
            <a:extLst>
              <a:ext uri="{FF2B5EF4-FFF2-40B4-BE49-F238E27FC236}">
                <a16:creationId xmlns:a16="http://schemas.microsoft.com/office/drawing/2014/main" id="{C2D65ED9-646E-8015-A45A-AEFFDBBD9E6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3" name="Text Placeholder 12">
            <a:extLst>
              <a:ext uri="{FF2B5EF4-FFF2-40B4-BE49-F238E27FC236}">
                <a16:creationId xmlns:a16="http://schemas.microsoft.com/office/drawing/2014/main" id="{1AAF9F42-3203-AF8C-CF92-5AF148611A16}"/>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4" name="Text Placeholder 12">
            <a:extLst>
              <a:ext uri="{FF2B5EF4-FFF2-40B4-BE49-F238E27FC236}">
                <a16:creationId xmlns:a16="http://schemas.microsoft.com/office/drawing/2014/main" id="{C3E9D0D4-B888-F31D-6983-D5063FF90B87}"/>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5" name="Text Placeholder 28">
            <a:extLst>
              <a:ext uri="{FF2B5EF4-FFF2-40B4-BE49-F238E27FC236}">
                <a16:creationId xmlns:a16="http://schemas.microsoft.com/office/drawing/2014/main" id="{A94D98EC-10E2-15AB-5296-A07221CDCC71}"/>
              </a:ext>
            </a:extLst>
          </p:cNvPr>
          <p:cNvSpPr>
            <a:spLocks noGrp="1"/>
          </p:cNvSpPr>
          <p:nvPr>
            <p:ph type="body" sz="quarter" idx="55" hasCustomPrompt="1"/>
          </p:nvPr>
        </p:nvSpPr>
        <p:spPr>
          <a:xfrm>
            <a:off x="9166236"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EA5E03C2-36B7-7EDE-680C-AA1D44FC0983}"/>
              </a:ext>
            </a:extLst>
          </p:cNvPr>
          <p:cNvSpPr>
            <a:spLocks noGrp="1"/>
          </p:cNvSpPr>
          <p:nvPr>
            <p:ph type="body" sz="quarter" idx="56" hasCustomPrompt="1"/>
          </p:nvPr>
        </p:nvSpPr>
        <p:spPr>
          <a:xfrm>
            <a:off x="9166236"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B146F340-E578-5143-EA5C-1EB9288B29C5}"/>
              </a:ext>
            </a:extLst>
          </p:cNvPr>
          <p:cNvSpPr>
            <a:spLocks noGrp="1"/>
          </p:cNvSpPr>
          <p:nvPr>
            <p:ph type="body" sz="quarter" idx="57" hasCustomPrompt="1"/>
          </p:nvPr>
        </p:nvSpPr>
        <p:spPr>
          <a:xfrm>
            <a:off x="9166236"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861B354A-41AF-AD96-E652-E2E68C1373A0}"/>
              </a:ext>
            </a:extLst>
          </p:cNvPr>
          <p:cNvSpPr>
            <a:spLocks noGrp="1"/>
          </p:cNvSpPr>
          <p:nvPr>
            <p:ph type="body" sz="quarter" idx="58" hasCustomPrompt="1"/>
          </p:nvPr>
        </p:nvSpPr>
        <p:spPr>
          <a:xfrm>
            <a:off x="9166236"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BDFCF59C-212B-C2BE-295F-8B9D2B4B47B4}"/>
              </a:ext>
            </a:extLst>
          </p:cNvPr>
          <p:cNvSpPr>
            <a:spLocks noGrp="1"/>
          </p:cNvSpPr>
          <p:nvPr>
            <p:ph type="body" sz="quarter" idx="59" hasCustomPrompt="1"/>
          </p:nvPr>
        </p:nvSpPr>
        <p:spPr>
          <a:xfrm>
            <a:off x="9166236"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80" name="Picture Placeholder 4">
            <a:extLst>
              <a:ext uri="{FF2B5EF4-FFF2-40B4-BE49-F238E27FC236}">
                <a16:creationId xmlns:a16="http://schemas.microsoft.com/office/drawing/2014/main" id="{E4026173-8449-626F-4AC3-337F4A168B85}"/>
              </a:ext>
            </a:extLst>
          </p:cNvPr>
          <p:cNvSpPr>
            <a:spLocks noGrp="1"/>
          </p:cNvSpPr>
          <p:nvPr>
            <p:ph type="pic" sz="quarter" idx="60"/>
          </p:nvPr>
        </p:nvSpPr>
        <p:spPr>
          <a:xfrm>
            <a:off x="406400" y="2336800"/>
            <a:ext cx="738188" cy="733425"/>
          </a:xfrm>
        </p:spPr>
        <p:txBody>
          <a:bodyPr anchor="ctr"/>
          <a:lstStyle>
            <a:lvl1pPr algn="ctr">
              <a:defRPr/>
            </a:lvl1pPr>
          </a:lstStyle>
          <a:p>
            <a:r>
              <a:rPr lang="en-US"/>
              <a:t>Click icon to add picture</a:t>
            </a:r>
            <a:endParaRPr lang="en-GB"/>
          </a:p>
        </p:txBody>
      </p:sp>
      <p:sp>
        <p:nvSpPr>
          <p:cNvPr id="81" name="Picture Placeholder 4">
            <a:extLst>
              <a:ext uri="{FF2B5EF4-FFF2-40B4-BE49-F238E27FC236}">
                <a16:creationId xmlns:a16="http://schemas.microsoft.com/office/drawing/2014/main" id="{94E1B4B2-CC04-7BBC-6B9D-B9284A54C410}"/>
              </a:ext>
            </a:extLst>
          </p:cNvPr>
          <p:cNvSpPr>
            <a:spLocks noGrp="1"/>
          </p:cNvSpPr>
          <p:nvPr>
            <p:ph type="pic" sz="quarter" idx="61"/>
          </p:nvPr>
        </p:nvSpPr>
        <p:spPr>
          <a:xfrm>
            <a:off x="3248337" y="2336800"/>
            <a:ext cx="738188" cy="733425"/>
          </a:xfrm>
        </p:spPr>
        <p:txBody>
          <a:bodyPr anchor="ctr"/>
          <a:lstStyle>
            <a:lvl1pPr algn="ctr">
              <a:defRPr/>
            </a:lvl1pPr>
          </a:lstStyle>
          <a:p>
            <a:r>
              <a:rPr lang="en-US"/>
              <a:t>Click icon to add picture</a:t>
            </a:r>
            <a:endParaRPr lang="en-GB"/>
          </a:p>
        </p:txBody>
      </p:sp>
      <p:sp>
        <p:nvSpPr>
          <p:cNvPr id="82" name="Picture Placeholder 4">
            <a:extLst>
              <a:ext uri="{FF2B5EF4-FFF2-40B4-BE49-F238E27FC236}">
                <a16:creationId xmlns:a16="http://schemas.microsoft.com/office/drawing/2014/main" id="{EEE5FFC0-7880-6791-CF99-8BDF07022E4F}"/>
              </a:ext>
            </a:extLst>
          </p:cNvPr>
          <p:cNvSpPr>
            <a:spLocks noGrp="1"/>
          </p:cNvSpPr>
          <p:nvPr>
            <p:ph type="pic" sz="quarter" idx="62"/>
          </p:nvPr>
        </p:nvSpPr>
        <p:spPr>
          <a:xfrm>
            <a:off x="6141153" y="2336800"/>
            <a:ext cx="738188" cy="733425"/>
          </a:xfrm>
        </p:spPr>
        <p:txBody>
          <a:bodyPr anchor="ctr"/>
          <a:lstStyle>
            <a:lvl1pPr algn="ctr">
              <a:defRPr/>
            </a:lvl1pPr>
          </a:lstStyle>
          <a:p>
            <a:r>
              <a:rPr lang="en-US"/>
              <a:t>Click icon to add picture</a:t>
            </a:r>
            <a:endParaRPr lang="en-GB"/>
          </a:p>
        </p:txBody>
      </p:sp>
      <p:sp>
        <p:nvSpPr>
          <p:cNvPr id="83" name="Picture Placeholder 4">
            <a:extLst>
              <a:ext uri="{FF2B5EF4-FFF2-40B4-BE49-F238E27FC236}">
                <a16:creationId xmlns:a16="http://schemas.microsoft.com/office/drawing/2014/main" id="{DCEED6A4-7292-8459-8520-BCDFA8F59CCB}"/>
              </a:ext>
            </a:extLst>
          </p:cNvPr>
          <p:cNvSpPr>
            <a:spLocks noGrp="1"/>
          </p:cNvSpPr>
          <p:nvPr>
            <p:ph type="pic" sz="quarter" idx="63"/>
          </p:nvPr>
        </p:nvSpPr>
        <p:spPr>
          <a:xfrm>
            <a:off x="9072070" y="2336800"/>
            <a:ext cx="738188" cy="733425"/>
          </a:xfrm>
        </p:spPr>
        <p:txBody>
          <a:bodyPr anchor="ctr"/>
          <a:lstStyle>
            <a:lvl1pPr algn="ctr">
              <a:defRPr/>
            </a:lvl1pPr>
          </a:lstStyle>
          <a:p>
            <a:r>
              <a:rPr lang="en-US"/>
              <a:t>Click icon to add picture</a:t>
            </a:r>
            <a:endParaRPr lang="en-GB"/>
          </a:p>
        </p:txBody>
      </p:sp>
      <p:grpSp>
        <p:nvGrpSpPr>
          <p:cNvPr id="5" name="Group 4">
            <a:extLst>
              <a:ext uri="{FF2B5EF4-FFF2-40B4-BE49-F238E27FC236}">
                <a16:creationId xmlns:a16="http://schemas.microsoft.com/office/drawing/2014/main" id="{F13400F2-0D29-D185-9FCB-F50634736E83}"/>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B8231344-85AB-AFE5-374F-7FA488D41B9D}"/>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83B1C4BA-3A71-A733-F5BD-B008ACC48EF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3" name="TextBox 12">
              <a:extLst>
                <a:ext uri="{FF2B5EF4-FFF2-40B4-BE49-F238E27FC236}">
                  <a16:creationId xmlns:a16="http://schemas.microsoft.com/office/drawing/2014/main" id="{4F82BCD7-23B5-8DE4-A0EF-1725A9CDD3C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8B7A6035-3CB3-EC1A-B8E7-37446CEA70B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8D2C786B-00F9-CCAA-A258-55386AF7663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6" name="TextBox 15">
              <a:extLst>
                <a:ext uri="{FF2B5EF4-FFF2-40B4-BE49-F238E27FC236}">
                  <a16:creationId xmlns:a16="http://schemas.microsoft.com/office/drawing/2014/main" id="{65143408-2C58-B140-9F77-DE456985926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7" name="TextBox 16">
              <a:extLst>
                <a:ext uri="{FF2B5EF4-FFF2-40B4-BE49-F238E27FC236}">
                  <a16:creationId xmlns:a16="http://schemas.microsoft.com/office/drawing/2014/main" id="{D54B4168-A127-8AB1-E411-6FBB2264F32D}"/>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8" name="TextBox 17">
              <a:extLst>
                <a:ext uri="{FF2B5EF4-FFF2-40B4-BE49-F238E27FC236}">
                  <a16:creationId xmlns:a16="http://schemas.microsoft.com/office/drawing/2014/main" id="{EEC7CA18-93CD-FD59-3771-1B7E9104822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9" name="TextBox 18">
              <a:extLst>
                <a:ext uri="{FF2B5EF4-FFF2-40B4-BE49-F238E27FC236}">
                  <a16:creationId xmlns:a16="http://schemas.microsoft.com/office/drawing/2014/main" id="{57F0BA65-77A8-C407-F33B-DBA57EA2474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1772497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act us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8F9B3F03-2F2B-A035-53F9-CD15883AA7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3DAA97-373D-F87A-9734-623D00504781}"/>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Contact us</a:t>
            </a:r>
            <a:endParaRPr lang="en-GB" dirty="0"/>
          </a:p>
        </p:txBody>
      </p:sp>
      <p:pic>
        <p:nvPicPr>
          <p:cNvPr id="7" name="Graphic 6">
            <a:extLst>
              <a:ext uri="{FF2B5EF4-FFF2-40B4-BE49-F238E27FC236}">
                <a16:creationId xmlns:a16="http://schemas.microsoft.com/office/drawing/2014/main" id="{5CC7B2A0-98F6-0044-4A5D-8E93C9930C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14877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act us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C672D474-2E05-BA21-CAA3-67B2FD4C6A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3DAA97-373D-F87A-9734-623D00504781}"/>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Contact us</a:t>
            </a:r>
            <a:endParaRPr lang="en-GB" dirty="0"/>
          </a:p>
        </p:txBody>
      </p:sp>
      <p:pic>
        <p:nvPicPr>
          <p:cNvPr id="7" name="Graphic 6">
            <a:extLst>
              <a:ext uri="{FF2B5EF4-FFF2-40B4-BE49-F238E27FC236}">
                <a16:creationId xmlns:a16="http://schemas.microsoft.com/office/drawing/2014/main" id="{098EAE8A-2FCF-FCDB-200D-E0D69A7B8D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309746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act us white">
    <p:bg>
      <p:bgRef idx="1001">
        <a:schemeClr val="bg1"/>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254C45DB-8C36-54AD-CB59-2BA2D2CC09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3DAA97-373D-F87A-9734-623D00504781}"/>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Contact us</a:t>
            </a:r>
            <a:endParaRPr lang="en-GB" dirty="0"/>
          </a:p>
        </p:txBody>
      </p:sp>
      <p:pic>
        <p:nvPicPr>
          <p:cNvPr id="7" name="Graphic 6">
            <a:extLst>
              <a:ext uri="{FF2B5EF4-FFF2-40B4-BE49-F238E27FC236}">
                <a16:creationId xmlns:a16="http://schemas.microsoft.com/office/drawing/2014/main" id="{5D459F86-3200-0A19-E69D-0CAC794A97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2970335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hank you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DABD6ACF-1C07-3775-2B5C-314648C612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51CC87-B877-B9DB-FA8F-49CEAA6853A7}"/>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Thank you</a:t>
            </a:r>
            <a:endParaRPr lang="en-GB" dirty="0"/>
          </a:p>
        </p:txBody>
      </p:sp>
      <p:pic>
        <p:nvPicPr>
          <p:cNvPr id="7" name="Graphic 6">
            <a:extLst>
              <a:ext uri="{FF2B5EF4-FFF2-40B4-BE49-F238E27FC236}">
                <a16:creationId xmlns:a16="http://schemas.microsoft.com/office/drawing/2014/main" id="{6A62279D-9B52-EFC2-7C09-BEB18366B5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1942332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hank you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3EF175EC-BA1B-CB53-32A4-C4CFFB7827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51CC87-B877-B9DB-FA8F-49CEAA6853A7}"/>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dirty="0"/>
              <a:t>Thank you</a:t>
            </a:r>
          </a:p>
        </p:txBody>
      </p:sp>
      <p:pic>
        <p:nvPicPr>
          <p:cNvPr id="7" name="Graphic 6">
            <a:extLst>
              <a:ext uri="{FF2B5EF4-FFF2-40B4-BE49-F238E27FC236}">
                <a16:creationId xmlns:a16="http://schemas.microsoft.com/office/drawing/2014/main" id="{900F0A56-5644-0AB4-6190-D803C8777B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719609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hank you white">
    <p:bg>
      <p:bgRef idx="1001">
        <a:schemeClr val="bg1"/>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283A9F79-64D6-06C0-DA81-EB13914973F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51CC87-B877-B9DB-FA8F-49CEAA6853A7}"/>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Thank you</a:t>
            </a:r>
            <a:endParaRPr lang="en-GB" dirty="0"/>
          </a:p>
        </p:txBody>
      </p:sp>
      <p:pic>
        <p:nvPicPr>
          <p:cNvPr id="7" name="Graphic 6">
            <a:extLst>
              <a:ext uri="{FF2B5EF4-FFF2-40B4-BE49-F238E27FC236}">
                <a16:creationId xmlns:a16="http://schemas.microsoft.com/office/drawing/2014/main" id="{28033023-C295-E713-CB27-0DD4ADD880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916696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hank you image">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13B3D1F2-C4EB-7763-BF25-5E5B9109D877}"/>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Picture Placeholder 7">
            <a:extLst>
              <a:ext uri="{FF2B5EF4-FFF2-40B4-BE49-F238E27FC236}">
                <a16:creationId xmlns:a16="http://schemas.microsoft.com/office/drawing/2014/main" id="{B2731548-BDDF-E014-DFF1-7F148FC75D74}"/>
              </a:ext>
            </a:extLst>
          </p:cNvPr>
          <p:cNvSpPr>
            <a:spLocks noGrp="1"/>
          </p:cNvSpPr>
          <p:nvPr>
            <p:ph type="pic" sz="quarter" idx="10" hasCustomPrompt="1"/>
          </p:nvPr>
        </p:nvSpPr>
        <p:spPr>
          <a:xfrm>
            <a:off x="6423342" y="487680"/>
            <a:ext cx="5181917" cy="5478780"/>
          </a:xfrm>
        </p:spPr>
        <p:txBody>
          <a:bodyPr/>
          <a:lstStyle>
            <a:lvl1pPr algn="ctr">
              <a:defRPr/>
            </a:lvl1pPr>
          </a:lstStyle>
          <a:p>
            <a:r>
              <a:rPr lang="en-GB" dirty="0"/>
              <a:t>Click icon to insert image</a:t>
            </a:r>
          </a:p>
        </p:txBody>
      </p:sp>
      <p:sp>
        <p:nvSpPr>
          <p:cNvPr id="10" name="Text Placeholder 10">
            <a:extLst>
              <a:ext uri="{FF2B5EF4-FFF2-40B4-BE49-F238E27FC236}">
                <a16:creationId xmlns:a16="http://schemas.microsoft.com/office/drawing/2014/main" id="{560F8C15-6A79-9A85-6060-F9DBDF62FB45}"/>
              </a:ext>
            </a:extLst>
          </p:cNvPr>
          <p:cNvSpPr>
            <a:spLocks noGrp="1"/>
          </p:cNvSpPr>
          <p:nvPr>
            <p:ph type="body" sz="quarter" idx="30" hasCustomPrompt="1"/>
          </p:nvPr>
        </p:nvSpPr>
        <p:spPr>
          <a:xfrm>
            <a:off x="6073140" y="4541835"/>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12" name="TextBox 11">
            <a:extLst>
              <a:ext uri="{FF2B5EF4-FFF2-40B4-BE49-F238E27FC236}">
                <a16:creationId xmlns:a16="http://schemas.microsoft.com/office/drawing/2014/main" id="{02F2B7BB-998F-F6DF-79BD-4873AD749D93}"/>
              </a:ext>
            </a:extLst>
          </p:cNvPr>
          <p:cNvSpPr txBox="1"/>
          <p:nvPr/>
        </p:nvSpPr>
        <p:spPr>
          <a:xfrm>
            <a:off x="441960" y="4617999"/>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3" name="TextBox 12">
            <a:extLst>
              <a:ext uri="{FF2B5EF4-FFF2-40B4-BE49-F238E27FC236}">
                <a16:creationId xmlns:a16="http://schemas.microsoft.com/office/drawing/2014/main" id="{C194FC6B-7AF9-8606-1D17-0742F30C6D4D}"/>
              </a:ext>
            </a:extLst>
          </p:cNvPr>
          <p:cNvSpPr txBox="1"/>
          <p:nvPr/>
        </p:nvSpPr>
        <p:spPr>
          <a:xfrm>
            <a:off x="441961" y="4952171"/>
            <a:ext cx="4785359" cy="999504"/>
          </a:xfrm>
          <a:prstGeom prst="rect">
            <a:avLst/>
          </a:prstGeom>
          <a:noFill/>
        </p:spPr>
        <p:txBody>
          <a:bodyPr wrap="square">
            <a:spAutoFit/>
          </a:bodyPr>
          <a:lstStyle/>
          <a:p>
            <a:pPr>
              <a:lnSpc>
                <a:spcPct val="110000"/>
              </a:lnSpc>
            </a:pPr>
            <a:r>
              <a:rPr lang="en-US" sz="600" dirty="0">
                <a:latin typeface="+mj-lt"/>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sp>
        <p:nvSpPr>
          <p:cNvPr id="32" name="Date Placeholder 31">
            <a:extLst>
              <a:ext uri="{FF2B5EF4-FFF2-40B4-BE49-F238E27FC236}">
                <a16:creationId xmlns:a16="http://schemas.microsoft.com/office/drawing/2014/main" id="{437B764D-9853-2AE2-F95B-7A7582F68BD7}"/>
              </a:ext>
            </a:extLst>
          </p:cNvPr>
          <p:cNvSpPr>
            <a:spLocks noGrp="1"/>
          </p:cNvSpPr>
          <p:nvPr>
            <p:ph type="dt" sz="half" idx="31"/>
          </p:nvPr>
        </p:nvSpPr>
        <p:spPr/>
        <p:txBody>
          <a:bodyPr/>
          <a:lstStyle/>
          <a:p>
            <a:endParaRPr lang="en-GB" dirty="0"/>
          </a:p>
        </p:txBody>
      </p:sp>
      <p:sp>
        <p:nvSpPr>
          <p:cNvPr id="33" name="Footer Placeholder 32">
            <a:extLst>
              <a:ext uri="{FF2B5EF4-FFF2-40B4-BE49-F238E27FC236}">
                <a16:creationId xmlns:a16="http://schemas.microsoft.com/office/drawing/2014/main" id="{D2B22059-C7E2-141C-FF66-0A8E5BB2BDC1}"/>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4" name="Slide Number Placeholder 33">
            <a:extLst>
              <a:ext uri="{FF2B5EF4-FFF2-40B4-BE49-F238E27FC236}">
                <a16:creationId xmlns:a16="http://schemas.microsoft.com/office/drawing/2014/main" id="{F3D40397-AEF1-8F7C-5437-81A46BFFBB5C}"/>
              </a:ext>
            </a:extLst>
          </p:cNvPr>
          <p:cNvSpPr>
            <a:spLocks noGrp="1"/>
          </p:cNvSpPr>
          <p:nvPr>
            <p:ph type="sldNum" sz="quarter" idx="33"/>
          </p:nvPr>
        </p:nvSpPr>
        <p:spPr/>
        <p:txBody>
          <a:bodyPr/>
          <a:lstStyle/>
          <a:p>
            <a:fld id="{BB07EAE1-021A-493C-B07F-6FE9E5D11BEB}" type="slidenum">
              <a:rPr lang="en-GB" smtClean="0"/>
              <a:pPr/>
              <a:t>‹#›</a:t>
            </a:fld>
            <a:endParaRPr lang="en-GB" dirty="0"/>
          </a:p>
        </p:txBody>
      </p:sp>
      <p:sp>
        <p:nvSpPr>
          <p:cNvPr id="2" name="Title 2">
            <a:extLst>
              <a:ext uri="{FF2B5EF4-FFF2-40B4-BE49-F238E27FC236}">
                <a16:creationId xmlns:a16="http://schemas.microsoft.com/office/drawing/2014/main" id="{AEC3919B-9541-9715-35AE-6A42AB61413A}"/>
              </a:ext>
            </a:extLst>
          </p:cNvPr>
          <p:cNvSpPr>
            <a:spLocks noGrp="1"/>
          </p:cNvSpPr>
          <p:nvPr>
            <p:ph type="title" hasCustomPrompt="1"/>
          </p:nvPr>
        </p:nvSpPr>
        <p:spPr>
          <a:xfrm>
            <a:off x="450850" y="2506980"/>
            <a:ext cx="5606732" cy="1109663"/>
          </a:xfrm>
        </p:spPr>
        <p:txBody>
          <a:bodyPr/>
          <a:lstStyle>
            <a:lvl1pPr>
              <a:defRPr sz="6000">
                <a:latin typeface="+mn-lt"/>
              </a:defRPr>
            </a:lvl1pPr>
          </a:lstStyle>
          <a:p>
            <a:r>
              <a:rPr lang="en-GB"/>
              <a:t>Thank you</a:t>
            </a:r>
            <a:endParaRPr lang="en-GB" dirty="0"/>
          </a:p>
        </p:txBody>
      </p:sp>
      <p:pic>
        <p:nvPicPr>
          <p:cNvPr id="3" name="Graphic 2">
            <a:extLst>
              <a:ext uri="{FF2B5EF4-FFF2-40B4-BE49-F238E27FC236}">
                <a16:creationId xmlns:a16="http://schemas.microsoft.com/office/drawing/2014/main" id="{8C26C038-CA62-37F5-6AB0-33CC3389849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50" y="491865"/>
            <a:ext cx="1035843" cy="1035843"/>
          </a:xfrm>
          <a:prstGeom prst="rect">
            <a:avLst/>
          </a:prstGeom>
        </p:spPr>
      </p:pic>
      <p:grpSp>
        <p:nvGrpSpPr>
          <p:cNvPr id="52" name="Group 51">
            <a:extLst>
              <a:ext uri="{FF2B5EF4-FFF2-40B4-BE49-F238E27FC236}">
                <a16:creationId xmlns:a16="http://schemas.microsoft.com/office/drawing/2014/main" id="{46C3EC53-9A57-9FA8-0270-A065CE03C3BB}"/>
              </a:ext>
            </a:extLst>
          </p:cNvPr>
          <p:cNvGrpSpPr/>
          <p:nvPr userDrawn="1"/>
        </p:nvGrpSpPr>
        <p:grpSpPr>
          <a:xfrm>
            <a:off x="12287572" y="0"/>
            <a:ext cx="2175021" cy="5486150"/>
            <a:chOff x="12287572" y="0"/>
            <a:chExt cx="2175021" cy="5486150"/>
          </a:xfrm>
        </p:grpSpPr>
        <p:grpSp>
          <p:nvGrpSpPr>
            <p:cNvPr id="53" name="Group 52">
              <a:extLst>
                <a:ext uri="{FF2B5EF4-FFF2-40B4-BE49-F238E27FC236}">
                  <a16:creationId xmlns:a16="http://schemas.microsoft.com/office/drawing/2014/main" id="{607A2480-E6D3-BF83-B7D5-7049359C0691}"/>
                </a:ext>
              </a:extLst>
            </p:cNvPr>
            <p:cNvGrpSpPr/>
            <p:nvPr/>
          </p:nvGrpSpPr>
          <p:grpSpPr>
            <a:xfrm>
              <a:off x="12287572" y="0"/>
              <a:ext cx="2175021" cy="4839558"/>
              <a:chOff x="838200" y="1150069"/>
              <a:chExt cx="2175021" cy="4839558"/>
            </a:xfrm>
          </p:grpSpPr>
          <p:sp>
            <p:nvSpPr>
              <p:cNvPr id="65" name="Rectangle 64">
                <a:extLst>
                  <a:ext uri="{FF2B5EF4-FFF2-40B4-BE49-F238E27FC236}">
                    <a16:creationId xmlns:a16="http://schemas.microsoft.com/office/drawing/2014/main" id="{E90597EF-93EA-2DAA-7753-10CA65A972F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6" name="Rectangle 65">
                <a:extLst>
                  <a:ext uri="{FF2B5EF4-FFF2-40B4-BE49-F238E27FC236}">
                    <a16:creationId xmlns:a16="http://schemas.microsoft.com/office/drawing/2014/main" id="{9340E9F2-B8AD-34AE-1344-37525290718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7" name="TextBox 66">
                <a:extLst>
                  <a:ext uri="{FF2B5EF4-FFF2-40B4-BE49-F238E27FC236}">
                    <a16:creationId xmlns:a16="http://schemas.microsoft.com/office/drawing/2014/main" id="{0D5D3908-CE42-D889-979F-FF0268ACD81B}"/>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33E532E4-582E-9890-452C-5473A9392BB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6EA0206A-2293-618E-7A4E-85650DEC68A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0" name="TextBox 69">
                <a:extLst>
                  <a:ext uri="{FF2B5EF4-FFF2-40B4-BE49-F238E27FC236}">
                    <a16:creationId xmlns:a16="http://schemas.microsoft.com/office/drawing/2014/main" id="{E94DEE6F-DA43-A8C4-2659-8FD69B8C112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1" name="TextBox 70">
                <a:extLst>
                  <a:ext uri="{FF2B5EF4-FFF2-40B4-BE49-F238E27FC236}">
                    <a16:creationId xmlns:a16="http://schemas.microsoft.com/office/drawing/2014/main" id="{5C21CE30-B43A-1509-D524-24BD76EC3C7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2" name="TextBox 71">
                <a:extLst>
                  <a:ext uri="{FF2B5EF4-FFF2-40B4-BE49-F238E27FC236}">
                    <a16:creationId xmlns:a16="http://schemas.microsoft.com/office/drawing/2014/main" id="{EB8705D8-4693-C8A2-7703-0B10CAAC9EE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3" name="TextBox 72">
                <a:extLst>
                  <a:ext uri="{FF2B5EF4-FFF2-40B4-BE49-F238E27FC236}">
                    <a16:creationId xmlns:a16="http://schemas.microsoft.com/office/drawing/2014/main" id="{D534C44E-3B70-49F7-7123-D78E7286F135}"/>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4" name="Group 53">
              <a:extLst>
                <a:ext uri="{FF2B5EF4-FFF2-40B4-BE49-F238E27FC236}">
                  <a16:creationId xmlns:a16="http://schemas.microsoft.com/office/drawing/2014/main" id="{19CC93EE-8006-5B6E-756C-848B3D63A35F}"/>
                </a:ext>
              </a:extLst>
            </p:cNvPr>
            <p:cNvGrpSpPr/>
            <p:nvPr userDrawn="1"/>
          </p:nvGrpSpPr>
          <p:grpSpPr>
            <a:xfrm>
              <a:off x="12287572" y="0"/>
              <a:ext cx="2175021" cy="5486150"/>
              <a:chOff x="838200" y="1150069"/>
              <a:chExt cx="2175021" cy="5486150"/>
            </a:xfrm>
          </p:grpSpPr>
          <p:sp>
            <p:nvSpPr>
              <p:cNvPr id="56" name="Rectangle 55">
                <a:extLst>
                  <a:ext uri="{FF2B5EF4-FFF2-40B4-BE49-F238E27FC236}">
                    <a16:creationId xmlns:a16="http://schemas.microsoft.com/office/drawing/2014/main" id="{C5D82FA1-E318-F017-F3A5-E3780C4A484D}"/>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E8264496-D51A-9C3D-DEC5-8A3DC0FAE90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A944D39C-09A7-CCCB-A311-E821FC5653F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B234F363-5BCD-A560-B699-C22DD54F4A4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1B514A8F-BE8C-AFBA-481E-F0AEC7C3A91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15352EA6-BCA5-19F9-E8EA-28CC91CDF41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46E8A95F-9097-2B39-EF94-D5E60B6535D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3" name="TextBox 62">
                <a:extLst>
                  <a:ext uri="{FF2B5EF4-FFF2-40B4-BE49-F238E27FC236}">
                    <a16:creationId xmlns:a16="http://schemas.microsoft.com/office/drawing/2014/main" id="{910AA51A-51E0-FA3C-1D70-8BE2BDFA5F1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4D505BC3-53DF-7F3D-E726-4C0822A65296}"/>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5" name="TextBox 54">
              <a:extLst>
                <a:ext uri="{FF2B5EF4-FFF2-40B4-BE49-F238E27FC236}">
                  <a16:creationId xmlns:a16="http://schemas.microsoft.com/office/drawing/2014/main" id="{57636CD9-C7F8-5A7A-680A-5F84AF212F28}"/>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66232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Let's discuss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17F69C9A-6E9B-5B69-9F11-A9643D3857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D4B6C21E-75B5-DFC3-6C27-BF0349C88746}"/>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Let’s discuss</a:t>
            </a:r>
            <a:endParaRPr lang="en-GB" dirty="0"/>
          </a:p>
        </p:txBody>
      </p:sp>
      <p:pic>
        <p:nvPicPr>
          <p:cNvPr id="7" name="Graphic 6">
            <a:extLst>
              <a:ext uri="{FF2B5EF4-FFF2-40B4-BE49-F238E27FC236}">
                <a16:creationId xmlns:a16="http://schemas.microsoft.com/office/drawing/2014/main" id="{6A12F89F-1502-20FD-F15D-516E7C430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681693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of content with image">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C3483085-ED43-CA30-C15D-6CB611019491}"/>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 name="Text Placeholder 8">
            <a:extLst>
              <a:ext uri="{FF2B5EF4-FFF2-40B4-BE49-F238E27FC236}">
                <a16:creationId xmlns:a16="http://schemas.microsoft.com/office/drawing/2014/main" id="{29FB50BC-B03E-FD86-FEB9-D856A0D4DFE4}"/>
              </a:ext>
            </a:extLst>
          </p:cNvPr>
          <p:cNvSpPr>
            <a:spLocks noGrp="1"/>
          </p:cNvSpPr>
          <p:nvPr>
            <p:ph type="body" sz="quarter" idx="13" hasCustomPrompt="1"/>
          </p:nvPr>
        </p:nvSpPr>
        <p:spPr>
          <a:xfrm>
            <a:off x="522606" y="2377047"/>
            <a:ext cx="1199038" cy="229602"/>
          </a:xfrm>
        </p:spPr>
        <p:txBody>
          <a:bodyPr anchor="ctr"/>
          <a:lstStyle>
            <a:lvl1pPr>
              <a:defRPr>
                <a:latin typeface="+mj-lt"/>
              </a:defRPr>
            </a:lvl1pPr>
          </a:lstStyle>
          <a:p>
            <a:pPr lvl="0"/>
            <a:r>
              <a:rPr lang="en-GB" dirty="0"/>
              <a:t>SECTION 1</a:t>
            </a:r>
          </a:p>
        </p:txBody>
      </p:sp>
      <p:sp>
        <p:nvSpPr>
          <p:cNvPr id="11" name="Text Placeholder 10">
            <a:extLst>
              <a:ext uri="{FF2B5EF4-FFF2-40B4-BE49-F238E27FC236}">
                <a16:creationId xmlns:a16="http://schemas.microsoft.com/office/drawing/2014/main" id="{1118829C-FE0B-A011-25A6-3ABA6F003AD5}"/>
              </a:ext>
            </a:extLst>
          </p:cNvPr>
          <p:cNvSpPr>
            <a:spLocks noGrp="1"/>
          </p:cNvSpPr>
          <p:nvPr>
            <p:ph type="body" sz="quarter" idx="14" hasCustomPrompt="1"/>
          </p:nvPr>
        </p:nvSpPr>
        <p:spPr>
          <a:xfrm>
            <a:off x="522606" y="258723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dirty="0"/>
              <a:t>Insert text here</a:t>
            </a:r>
          </a:p>
        </p:txBody>
      </p:sp>
      <p:sp>
        <p:nvSpPr>
          <p:cNvPr id="12" name="Text Placeholder 8">
            <a:extLst>
              <a:ext uri="{FF2B5EF4-FFF2-40B4-BE49-F238E27FC236}">
                <a16:creationId xmlns:a16="http://schemas.microsoft.com/office/drawing/2014/main" id="{344DC50A-E787-D89A-7BFA-2695639C89D3}"/>
              </a:ext>
            </a:extLst>
          </p:cNvPr>
          <p:cNvSpPr>
            <a:spLocks noGrp="1"/>
          </p:cNvSpPr>
          <p:nvPr>
            <p:ph type="body" sz="quarter" idx="15" hasCustomPrompt="1"/>
          </p:nvPr>
        </p:nvSpPr>
        <p:spPr>
          <a:xfrm>
            <a:off x="522606" y="3103437"/>
            <a:ext cx="1199038" cy="229602"/>
          </a:xfrm>
        </p:spPr>
        <p:txBody>
          <a:bodyPr anchor="ctr"/>
          <a:lstStyle>
            <a:lvl1pPr>
              <a:defRPr>
                <a:latin typeface="+mj-lt"/>
              </a:defRPr>
            </a:lvl1pPr>
          </a:lstStyle>
          <a:p>
            <a:pPr lvl="0"/>
            <a:r>
              <a:rPr lang="en-GB"/>
              <a:t>SECTION 2</a:t>
            </a:r>
            <a:endParaRPr lang="en-GB" dirty="0"/>
          </a:p>
        </p:txBody>
      </p:sp>
      <p:sp>
        <p:nvSpPr>
          <p:cNvPr id="13" name="Text Placeholder 10">
            <a:extLst>
              <a:ext uri="{FF2B5EF4-FFF2-40B4-BE49-F238E27FC236}">
                <a16:creationId xmlns:a16="http://schemas.microsoft.com/office/drawing/2014/main" id="{1BE39C6D-1DB2-9D57-BC99-ABA48A3221EE}"/>
              </a:ext>
            </a:extLst>
          </p:cNvPr>
          <p:cNvSpPr>
            <a:spLocks noGrp="1"/>
          </p:cNvSpPr>
          <p:nvPr>
            <p:ph type="body" sz="quarter" idx="16" hasCustomPrompt="1"/>
          </p:nvPr>
        </p:nvSpPr>
        <p:spPr>
          <a:xfrm>
            <a:off x="522606" y="331362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14" name="Text Placeholder 8">
            <a:extLst>
              <a:ext uri="{FF2B5EF4-FFF2-40B4-BE49-F238E27FC236}">
                <a16:creationId xmlns:a16="http://schemas.microsoft.com/office/drawing/2014/main" id="{07A4DF74-8A14-1A6C-917C-CC8E0405A9DF}"/>
              </a:ext>
            </a:extLst>
          </p:cNvPr>
          <p:cNvSpPr>
            <a:spLocks noGrp="1"/>
          </p:cNvSpPr>
          <p:nvPr>
            <p:ph type="body" sz="quarter" idx="17" hasCustomPrompt="1"/>
          </p:nvPr>
        </p:nvSpPr>
        <p:spPr>
          <a:xfrm>
            <a:off x="522606" y="3829827"/>
            <a:ext cx="1199038" cy="229602"/>
          </a:xfrm>
        </p:spPr>
        <p:txBody>
          <a:bodyPr anchor="ctr"/>
          <a:lstStyle>
            <a:lvl1pPr>
              <a:defRPr>
                <a:latin typeface="+mj-lt"/>
              </a:defRPr>
            </a:lvl1pPr>
          </a:lstStyle>
          <a:p>
            <a:pPr lvl="0"/>
            <a:r>
              <a:rPr lang="en-GB"/>
              <a:t>SECTION 3</a:t>
            </a:r>
            <a:endParaRPr lang="en-GB" dirty="0"/>
          </a:p>
        </p:txBody>
      </p:sp>
      <p:sp>
        <p:nvSpPr>
          <p:cNvPr id="15" name="Text Placeholder 10">
            <a:extLst>
              <a:ext uri="{FF2B5EF4-FFF2-40B4-BE49-F238E27FC236}">
                <a16:creationId xmlns:a16="http://schemas.microsoft.com/office/drawing/2014/main" id="{90B360E8-F816-0FD9-0325-3F8CFF7ACE01}"/>
              </a:ext>
            </a:extLst>
          </p:cNvPr>
          <p:cNvSpPr>
            <a:spLocks noGrp="1"/>
          </p:cNvSpPr>
          <p:nvPr>
            <p:ph type="body" sz="quarter" idx="18" hasCustomPrompt="1"/>
          </p:nvPr>
        </p:nvSpPr>
        <p:spPr>
          <a:xfrm>
            <a:off x="522606" y="404001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16" name="Text Placeholder 8">
            <a:extLst>
              <a:ext uri="{FF2B5EF4-FFF2-40B4-BE49-F238E27FC236}">
                <a16:creationId xmlns:a16="http://schemas.microsoft.com/office/drawing/2014/main" id="{511BD332-BA64-40F3-88F4-3F8CDB518644}"/>
              </a:ext>
            </a:extLst>
          </p:cNvPr>
          <p:cNvSpPr>
            <a:spLocks noGrp="1"/>
          </p:cNvSpPr>
          <p:nvPr>
            <p:ph type="body" sz="quarter" idx="19" hasCustomPrompt="1"/>
          </p:nvPr>
        </p:nvSpPr>
        <p:spPr>
          <a:xfrm>
            <a:off x="522606" y="4556217"/>
            <a:ext cx="1199038" cy="229602"/>
          </a:xfrm>
        </p:spPr>
        <p:txBody>
          <a:bodyPr anchor="ctr"/>
          <a:lstStyle>
            <a:lvl1pPr>
              <a:defRPr>
                <a:latin typeface="+mj-lt"/>
              </a:defRPr>
            </a:lvl1pPr>
          </a:lstStyle>
          <a:p>
            <a:pPr lvl="0"/>
            <a:r>
              <a:rPr lang="en-GB"/>
              <a:t>SECTION 4</a:t>
            </a:r>
            <a:endParaRPr lang="en-GB" dirty="0"/>
          </a:p>
        </p:txBody>
      </p:sp>
      <p:sp>
        <p:nvSpPr>
          <p:cNvPr id="17" name="Text Placeholder 10">
            <a:extLst>
              <a:ext uri="{FF2B5EF4-FFF2-40B4-BE49-F238E27FC236}">
                <a16:creationId xmlns:a16="http://schemas.microsoft.com/office/drawing/2014/main" id="{0C4138EA-DE77-892C-6F30-AB11C6B61268}"/>
              </a:ext>
            </a:extLst>
          </p:cNvPr>
          <p:cNvSpPr>
            <a:spLocks noGrp="1"/>
          </p:cNvSpPr>
          <p:nvPr>
            <p:ph type="body" sz="quarter" idx="20" hasCustomPrompt="1"/>
          </p:nvPr>
        </p:nvSpPr>
        <p:spPr>
          <a:xfrm>
            <a:off x="522606" y="476640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18" name="Text Placeholder 8">
            <a:extLst>
              <a:ext uri="{FF2B5EF4-FFF2-40B4-BE49-F238E27FC236}">
                <a16:creationId xmlns:a16="http://schemas.microsoft.com/office/drawing/2014/main" id="{427348ED-CB05-3D04-EBB7-483BF7FD2912}"/>
              </a:ext>
            </a:extLst>
          </p:cNvPr>
          <p:cNvSpPr>
            <a:spLocks noGrp="1"/>
          </p:cNvSpPr>
          <p:nvPr>
            <p:ph type="body" sz="quarter" idx="21" hasCustomPrompt="1"/>
          </p:nvPr>
        </p:nvSpPr>
        <p:spPr>
          <a:xfrm>
            <a:off x="2686686" y="2377047"/>
            <a:ext cx="1199038" cy="229602"/>
          </a:xfrm>
        </p:spPr>
        <p:txBody>
          <a:bodyPr anchor="ctr"/>
          <a:lstStyle>
            <a:lvl1pPr>
              <a:defRPr>
                <a:latin typeface="+mj-lt"/>
              </a:defRPr>
            </a:lvl1pPr>
          </a:lstStyle>
          <a:p>
            <a:pPr lvl="0"/>
            <a:r>
              <a:rPr lang="en-GB"/>
              <a:t>SECTION 5</a:t>
            </a:r>
            <a:endParaRPr lang="en-GB" dirty="0"/>
          </a:p>
        </p:txBody>
      </p:sp>
      <p:sp>
        <p:nvSpPr>
          <p:cNvPr id="19" name="Text Placeholder 10">
            <a:extLst>
              <a:ext uri="{FF2B5EF4-FFF2-40B4-BE49-F238E27FC236}">
                <a16:creationId xmlns:a16="http://schemas.microsoft.com/office/drawing/2014/main" id="{DF0DFC40-7270-7287-A8FE-E9E46369C5E2}"/>
              </a:ext>
            </a:extLst>
          </p:cNvPr>
          <p:cNvSpPr>
            <a:spLocks noGrp="1"/>
          </p:cNvSpPr>
          <p:nvPr>
            <p:ph type="body" sz="quarter" idx="22" hasCustomPrompt="1"/>
          </p:nvPr>
        </p:nvSpPr>
        <p:spPr>
          <a:xfrm>
            <a:off x="2686686" y="258723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0" name="Text Placeholder 8">
            <a:extLst>
              <a:ext uri="{FF2B5EF4-FFF2-40B4-BE49-F238E27FC236}">
                <a16:creationId xmlns:a16="http://schemas.microsoft.com/office/drawing/2014/main" id="{952072EF-2AEE-E3A4-8A3E-F1C00B3B80E5}"/>
              </a:ext>
            </a:extLst>
          </p:cNvPr>
          <p:cNvSpPr>
            <a:spLocks noGrp="1"/>
          </p:cNvSpPr>
          <p:nvPr>
            <p:ph type="body" sz="quarter" idx="23" hasCustomPrompt="1"/>
          </p:nvPr>
        </p:nvSpPr>
        <p:spPr>
          <a:xfrm>
            <a:off x="2686686" y="3103437"/>
            <a:ext cx="1199038" cy="229602"/>
          </a:xfrm>
        </p:spPr>
        <p:txBody>
          <a:bodyPr anchor="ctr"/>
          <a:lstStyle>
            <a:lvl1pPr>
              <a:defRPr>
                <a:latin typeface="+mj-lt"/>
              </a:defRPr>
            </a:lvl1pPr>
          </a:lstStyle>
          <a:p>
            <a:pPr lvl="0"/>
            <a:r>
              <a:rPr lang="en-GB"/>
              <a:t>SECTION 6</a:t>
            </a:r>
            <a:endParaRPr lang="en-GB" dirty="0"/>
          </a:p>
        </p:txBody>
      </p:sp>
      <p:sp>
        <p:nvSpPr>
          <p:cNvPr id="21" name="Text Placeholder 10">
            <a:extLst>
              <a:ext uri="{FF2B5EF4-FFF2-40B4-BE49-F238E27FC236}">
                <a16:creationId xmlns:a16="http://schemas.microsoft.com/office/drawing/2014/main" id="{B82C3497-D1D4-E239-1179-DA6C6C1B334C}"/>
              </a:ext>
            </a:extLst>
          </p:cNvPr>
          <p:cNvSpPr>
            <a:spLocks noGrp="1"/>
          </p:cNvSpPr>
          <p:nvPr>
            <p:ph type="body" sz="quarter" idx="24" hasCustomPrompt="1"/>
          </p:nvPr>
        </p:nvSpPr>
        <p:spPr>
          <a:xfrm>
            <a:off x="2686686" y="331362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2" name="Text Placeholder 8">
            <a:extLst>
              <a:ext uri="{FF2B5EF4-FFF2-40B4-BE49-F238E27FC236}">
                <a16:creationId xmlns:a16="http://schemas.microsoft.com/office/drawing/2014/main" id="{7283FE56-83EB-BC07-7F67-D38C8AE39014}"/>
              </a:ext>
            </a:extLst>
          </p:cNvPr>
          <p:cNvSpPr>
            <a:spLocks noGrp="1"/>
          </p:cNvSpPr>
          <p:nvPr>
            <p:ph type="body" sz="quarter" idx="25" hasCustomPrompt="1"/>
          </p:nvPr>
        </p:nvSpPr>
        <p:spPr>
          <a:xfrm>
            <a:off x="2686686" y="3829827"/>
            <a:ext cx="1199038" cy="229602"/>
          </a:xfrm>
        </p:spPr>
        <p:txBody>
          <a:bodyPr anchor="ctr"/>
          <a:lstStyle>
            <a:lvl1pPr>
              <a:defRPr>
                <a:latin typeface="+mj-lt"/>
              </a:defRPr>
            </a:lvl1pPr>
          </a:lstStyle>
          <a:p>
            <a:pPr lvl="0"/>
            <a:r>
              <a:rPr lang="en-GB"/>
              <a:t>SECTION 7</a:t>
            </a:r>
            <a:endParaRPr lang="en-GB" dirty="0"/>
          </a:p>
        </p:txBody>
      </p:sp>
      <p:sp>
        <p:nvSpPr>
          <p:cNvPr id="23" name="Text Placeholder 10">
            <a:extLst>
              <a:ext uri="{FF2B5EF4-FFF2-40B4-BE49-F238E27FC236}">
                <a16:creationId xmlns:a16="http://schemas.microsoft.com/office/drawing/2014/main" id="{6A079CE7-CD2C-53E7-75B9-0C9AF3D6A512}"/>
              </a:ext>
            </a:extLst>
          </p:cNvPr>
          <p:cNvSpPr>
            <a:spLocks noGrp="1"/>
          </p:cNvSpPr>
          <p:nvPr>
            <p:ph type="body" sz="quarter" idx="26" hasCustomPrompt="1"/>
          </p:nvPr>
        </p:nvSpPr>
        <p:spPr>
          <a:xfrm>
            <a:off x="2686686" y="404001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4" name="Text Placeholder 8">
            <a:extLst>
              <a:ext uri="{FF2B5EF4-FFF2-40B4-BE49-F238E27FC236}">
                <a16:creationId xmlns:a16="http://schemas.microsoft.com/office/drawing/2014/main" id="{D3A3566B-D3CA-8D8E-64F2-E0966B6A6667}"/>
              </a:ext>
            </a:extLst>
          </p:cNvPr>
          <p:cNvSpPr>
            <a:spLocks noGrp="1"/>
          </p:cNvSpPr>
          <p:nvPr>
            <p:ph type="body" sz="quarter" idx="27" hasCustomPrompt="1"/>
          </p:nvPr>
        </p:nvSpPr>
        <p:spPr>
          <a:xfrm>
            <a:off x="2686686" y="4556217"/>
            <a:ext cx="1199038" cy="229602"/>
          </a:xfrm>
        </p:spPr>
        <p:txBody>
          <a:bodyPr anchor="ctr"/>
          <a:lstStyle>
            <a:lvl1pPr>
              <a:defRPr>
                <a:latin typeface="+mj-lt"/>
              </a:defRPr>
            </a:lvl1pPr>
          </a:lstStyle>
          <a:p>
            <a:pPr lvl="0"/>
            <a:r>
              <a:rPr lang="en-GB"/>
              <a:t>SECTION 8</a:t>
            </a:r>
            <a:endParaRPr lang="en-GB" dirty="0"/>
          </a:p>
        </p:txBody>
      </p:sp>
      <p:sp>
        <p:nvSpPr>
          <p:cNvPr id="25" name="Text Placeholder 10">
            <a:extLst>
              <a:ext uri="{FF2B5EF4-FFF2-40B4-BE49-F238E27FC236}">
                <a16:creationId xmlns:a16="http://schemas.microsoft.com/office/drawing/2014/main" id="{D811AFDA-12AE-A572-9A14-6EA913BB6312}"/>
              </a:ext>
            </a:extLst>
          </p:cNvPr>
          <p:cNvSpPr>
            <a:spLocks noGrp="1"/>
          </p:cNvSpPr>
          <p:nvPr>
            <p:ph type="body" sz="quarter" idx="28" hasCustomPrompt="1"/>
          </p:nvPr>
        </p:nvSpPr>
        <p:spPr>
          <a:xfrm>
            <a:off x="2686686" y="476640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9" name="Picture Placeholder 28">
            <a:extLst>
              <a:ext uri="{FF2B5EF4-FFF2-40B4-BE49-F238E27FC236}">
                <a16:creationId xmlns:a16="http://schemas.microsoft.com/office/drawing/2014/main" id="{3E24D325-D524-AAEB-AC63-75C1F02E6471}"/>
              </a:ext>
            </a:extLst>
          </p:cNvPr>
          <p:cNvSpPr>
            <a:spLocks noGrp="1"/>
          </p:cNvSpPr>
          <p:nvPr>
            <p:ph type="pic" sz="quarter" idx="29" hasCustomPrompt="1"/>
          </p:nvPr>
        </p:nvSpPr>
        <p:spPr>
          <a:xfrm>
            <a:off x="6759576" y="1111884"/>
            <a:ext cx="4956174" cy="4938395"/>
          </a:xfrm>
        </p:spPr>
        <p:txBody>
          <a:bodyPr/>
          <a:lstStyle>
            <a:lvl1pPr algn="ctr">
              <a:defRPr/>
            </a:lvl1pPr>
          </a:lstStyle>
          <a:p>
            <a:r>
              <a:rPr lang="en-GB" dirty="0"/>
              <a:t>Click icon to insert image</a:t>
            </a:r>
          </a:p>
        </p:txBody>
      </p:sp>
      <p:sp>
        <p:nvSpPr>
          <p:cNvPr id="30" name="Text Placeholder 10">
            <a:extLst>
              <a:ext uri="{FF2B5EF4-FFF2-40B4-BE49-F238E27FC236}">
                <a16:creationId xmlns:a16="http://schemas.microsoft.com/office/drawing/2014/main" id="{FDB8F68A-CBC2-F274-57B3-7AF2A29BDB2F}"/>
              </a:ext>
            </a:extLst>
          </p:cNvPr>
          <p:cNvSpPr>
            <a:spLocks noGrp="1"/>
          </p:cNvSpPr>
          <p:nvPr>
            <p:ph type="body" sz="quarter" idx="30" hasCustomPrompt="1"/>
          </p:nvPr>
        </p:nvSpPr>
        <p:spPr>
          <a:xfrm>
            <a:off x="5882016" y="4572936"/>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43" name="Title 1">
            <a:extLst>
              <a:ext uri="{FF2B5EF4-FFF2-40B4-BE49-F238E27FC236}">
                <a16:creationId xmlns:a16="http://schemas.microsoft.com/office/drawing/2014/main" id="{FD926E84-F38E-190B-0032-585FE5CFC3A7}"/>
              </a:ext>
            </a:extLst>
          </p:cNvPr>
          <p:cNvSpPr>
            <a:spLocks noGrp="1"/>
          </p:cNvSpPr>
          <p:nvPr>
            <p:ph type="title" hasCustomPrompt="1"/>
          </p:nvPr>
        </p:nvSpPr>
        <p:spPr>
          <a:xfrm>
            <a:off x="450849" y="422670"/>
            <a:ext cx="4816476" cy="558405"/>
          </a:xfrm>
        </p:spPr>
        <p:txBody>
          <a:bodyPr/>
          <a:lstStyle>
            <a:lvl1pPr>
              <a:defRPr sz="3200"/>
            </a:lvl1pPr>
          </a:lstStyle>
          <a:p>
            <a:r>
              <a:rPr lang="en-GB" dirty="0"/>
              <a:t>Insert title here</a:t>
            </a:r>
          </a:p>
        </p:txBody>
      </p:sp>
      <p:sp>
        <p:nvSpPr>
          <p:cNvPr id="45" name="Date Placeholder 44">
            <a:extLst>
              <a:ext uri="{FF2B5EF4-FFF2-40B4-BE49-F238E27FC236}">
                <a16:creationId xmlns:a16="http://schemas.microsoft.com/office/drawing/2014/main" id="{D14387E9-763A-7C30-F700-89D4A8AE4DDD}"/>
              </a:ext>
            </a:extLst>
          </p:cNvPr>
          <p:cNvSpPr>
            <a:spLocks noGrp="1"/>
          </p:cNvSpPr>
          <p:nvPr>
            <p:ph type="dt" sz="half" idx="32"/>
          </p:nvPr>
        </p:nvSpPr>
        <p:spPr/>
        <p:txBody>
          <a:bodyPr/>
          <a:lstStyle/>
          <a:p>
            <a:endParaRPr lang="en-GB" dirty="0"/>
          </a:p>
        </p:txBody>
      </p:sp>
      <p:sp>
        <p:nvSpPr>
          <p:cNvPr id="46" name="Footer Placeholder 45">
            <a:extLst>
              <a:ext uri="{FF2B5EF4-FFF2-40B4-BE49-F238E27FC236}">
                <a16:creationId xmlns:a16="http://schemas.microsoft.com/office/drawing/2014/main" id="{3D2C7459-D25F-0A87-FAD0-0B353B457D10}"/>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7" name="Slide Number Placeholder 46">
            <a:extLst>
              <a:ext uri="{FF2B5EF4-FFF2-40B4-BE49-F238E27FC236}">
                <a16:creationId xmlns:a16="http://schemas.microsoft.com/office/drawing/2014/main" id="{E5EDF774-BBEA-1FA2-9865-03347C7E5E2D}"/>
              </a:ext>
            </a:extLst>
          </p:cNvPr>
          <p:cNvSpPr>
            <a:spLocks noGrp="1"/>
          </p:cNvSpPr>
          <p:nvPr>
            <p:ph type="sldNum" sz="quarter" idx="34"/>
          </p:nvPr>
        </p:nvSpPr>
        <p:spPr/>
        <p:txBody>
          <a:bodyPr/>
          <a:lstStyle/>
          <a:p>
            <a:fld id="{BB07EAE1-021A-493C-B07F-6FE9E5D11BEB}" type="slidenum">
              <a:rPr lang="en-GB" smtClean="0"/>
              <a:pPr/>
              <a:t>‹#›</a:t>
            </a:fld>
            <a:endParaRPr lang="en-GB" dirty="0"/>
          </a:p>
        </p:txBody>
      </p:sp>
      <p:grpSp>
        <p:nvGrpSpPr>
          <p:cNvPr id="66" name="Group 65">
            <a:extLst>
              <a:ext uri="{FF2B5EF4-FFF2-40B4-BE49-F238E27FC236}">
                <a16:creationId xmlns:a16="http://schemas.microsoft.com/office/drawing/2014/main" id="{E9704CC3-3986-42FA-4675-69CDEEBCD432}"/>
              </a:ext>
            </a:extLst>
          </p:cNvPr>
          <p:cNvGrpSpPr/>
          <p:nvPr userDrawn="1"/>
        </p:nvGrpSpPr>
        <p:grpSpPr>
          <a:xfrm>
            <a:off x="12287571" y="0"/>
            <a:ext cx="2175022" cy="5067300"/>
            <a:chOff x="838199" y="1150069"/>
            <a:chExt cx="2175022" cy="5067300"/>
          </a:xfrm>
        </p:grpSpPr>
        <p:sp>
          <p:nvSpPr>
            <p:cNvPr id="67" name="Rectangle 66">
              <a:extLst>
                <a:ext uri="{FF2B5EF4-FFF2-40B4-BE49-F238E27FC236}">
                  <a16:creationId xmlns:a16="http://schemas.microsoft.com/office/drawing/2014/main" id="{9C857C1B-EE7C-169A-0431-CC79948BBA02}"/>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F993E670-56B4-6A49-7CAE-BA27BC7A980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6FDA614C-D42B-68C4-FF42-F2BED940876F}"/>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0A6A62AC-847C-5CF7-646C-4BF96A5866DE}"/>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0D3B5E24-B629-7279-C419-FB1D1CD5C503}"/>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81FA3B6A-0846-DA25-E092-1EE9B938EF6C}"/>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D226731C-092B-B6E1-FB4C-1FBA48AB0333}"/>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ED967776-433B-F4C1-E4E0-20FE25838158}"/>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75" name="TextBox 74">
              <a:extLst>
                <a:ext uri="{FF2B5EF4-FFF2-40B4-BE49-F238E27FC236}">
                  <a16:creationId xmlns:a16="http://schemas.microsoft.com/office/drawing/2014/main" id="{D78A306E-CA2F-9B24-258D-8AED33376CCF}"/>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76" name="Group 75">
            <a:extLst>
              <a:ext uri="{FF2B5EF4-FFF2-40B4-BE49-F238E27FC236}">
                <a16:creationId xmlns:a16="http://schemas.microsoft.com/office/drawing/2014/main" id="{D169D173-FD09-9B3A-DD94-AD3BB08889D5}"/>
              </a:ext>
            </a:extLst>
          </p:cNvPr>
          <p:cNvGrpSpPr/>
          <p:nvPr userDrawn="1"/>
        </p:nvGrpSpPr>
        <p:grpSpPr>
          <a:xfrm>
            <a:off x="12287572" y="0"/>
            <a:ext cx="2175021" cy="5486150"/>
            <a:chOff x="12287572" y="0"/>
            <a:chExt cx="2175021" cy="5486150"/>
          </a:xfrm>
        </p:grpSpPr>
        <p:grpSp>
          <p:nvGrpSpPr>
            <p:cNvPr id="77" name="Group 76">
              <a:extLst>
                <a:ext uri="{FF2B5EF4-FFF2-40B4-BE49-F238E27FC236}">
                  <a16:creationId xmlns:a16="http://schemas.microsoft.com/office/drawing/2014/main" id="{71C08D0D-2721-772C-8FEE-C956C8270889}"/>
                </a:ext>
              </a:extLst>
            </p:cNvPr>
            <p:cNvGrpSpPr/>
            <p:nvPr/>
          </p:nvGrpSpPr>
          <p:grpSpPr>
            <a:xfrm>
              <a:off x="12287572" y="0"/>
              <a:ext cx="2175021" cy="4839558"/>
              <a:chOff x="838200" y="1150069"/>
              <a:chExt cx="2175021" cy="4839558"/>
            </a:xfrm>
          </p:grpSpPr>
          <p:sp>
            <p:nvSpPr>
              <p:cNvPr id="89" name="Rectangle 88">
                <a:extLst>
                  <a:ext uri="{FF2B5EF4-FFF2-40B4-BE49-F238E27FC236}">
                    <a16:creationId xmlns:a16="http://schemas.microsoft.com/office/drawing/2014/main" id="{BAFFFD67-6E2C-4EA4-E54B-C910CAB4D5A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0" name="Rectangle 89">
                <a:extLst>
                  <a:ext uri="{FF2B5EF4-FFF2-40B4-BE49-F238E27FC236}">
                    <a16:creationId xmlns:a16="http://schemas.microsoft.com/office/drawing/2014/main" id="{A9C48C52-358A-F2C4-1EA5-80BE9F047A4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1" name="TextBox 90">
                <a:extLst>
                  <a:ext uri="{FF2B5EF4-FFF2-40B4-BE49-F238E27FC236}">
                    <a16:creationId xmlns:a16="http://schemas.microsoft.com/office/drawing/2014/main" id="{67791110-CE1F-EBAA-76F3-D2CB527F710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2" name="TextBox 91">
                <a:extLst>
                  <a:ext uri="{FF2B5EF4-FFF2-40B4-BE49-F238E27FC236}">
                    <a16:creationId xmlns:a16="http://schemas.microsoft.com/office/drawing/2014/main" id="{FBB9890F-6613-271C-8F55-8C03C481A0B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3" name="TextBox 92">
                <a:extLst>
                  <a:ext uri="{FF2B5EF4-FFF2-40B4-BE49-F238E27FC236}">
                    <a16:creationId xmlns:a16="http://schemas.microsoft.com/office/drawing/2014/main" id="{40F52152-4225-CB4B-3458-E330CC74BE3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4" name="TextBox 93">
                <a:extLst>
                  <a:ext uri="{FF2B5EF4-FFF2-40B4-BE49-F238E27FC236}">
                    <a16:creationId xmlns:a16="http://schemas.microsoft.com/office/drawing/2014/main" id="{7BC82D0B-B6C4-50CB-BA03-9EA47029D97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95" name="TextBox 94">
                <a:extLst>
                  <a:ext uri="{FF2B5EF4-FFF2-40B4-BE49-F238E27FC236}">
                    <a16:creationId xmlns:a16="http://schemas.microsoft.com/office/drawing/2014/main" id="{2B852144-3AE9-37FF-A6BF-CED9F551EEC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96" name="TextBox 95">
                <a:extLst>
                  <a:ext uri="{FF2B5EF4-FFF2-40B4-BE49-F238E27FC236}">
                    <a16:creationId xmlns:a16="http://schemas.microsoft.com/office/drawing/2014/main" id="{DA88B662-DFFC-B25F-1F96-E62930CCD63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97" name="TextBox 96">
                <a:extLst>
                  <a:ext uri="{FF2B5EF4-FFF2-40B4-BE49-F238E27FC236}">
                    <a16:creationId xmlns:a16="http://schemas.microsoft.com/office/drawing/2014/main" id="{4EDFB59F-CB82-99A6-2D29-FFE51479C17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78" name="Group 77">
              <a:extLst>
                <a:ext uri="{FF2B5EF4-FFF2-40B4-BE49-F238E27FC236}">
                  <a16:creationId xmlns:a16="http://schemas.microsoft.com/office/drawing/2014/main" id="{9CB7FC98-6C48-FC1B-3E2C-15563F5C66D0}"/>
                </a:ext>
              </a:extLst>
            </p:cNvPr>
            <p:cNvGrpSpPr/>
            <p:nvPr userDrawn="1"/>
          </p:nvGrpSpPr>
          <p:grpSpPr>
            <a:xfrm>
              <a:off x="12287572" y="0"/>
              <a:ext cx="2175021" cy="5486150"/>
              <a:chOff x="838200" y="1150069"/>
              <a:chExt cx="2175021" cy="5486150"/>
            </a:xfrm>
          </p:grpSpPr>
          <p:sp>
            <p:nvSpPr>
              <p:cNvPr id="80" name="Rectangle 79">
                <a:extLst>
                  <a:ext uri="{FF2B5EF4-FFF2-40B4-BE49-F238E27FC236}">
                    <a16:creationId xmlns:a16="http://schemas.microsoft.com/office/drawing/2014/main" id="{8D1FE430-C021-51D6-42E6-84E3E7898930}"/>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81" name="Rectangle 80">
                <a:extLst>
                  <a:ext uri="{FF2B5EF4-FFF2-40B4-BE49-F238E27FC236}">
                    <a16:creationId xmlns:a16="http://schemas.microsoft.com/office/drawing/2014/main" id="{A8D21ED8-1F9C-2E0E-5B53-EC7C3D98018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2" name="TextBox 81">
                <a:extLst>
                  <a:ext uri="{FF2B5EF4-FFF2-40B4-BE49-F238E27FC236}">
                    <a16:creationId xmlns:a16="http://schemas.microsoft.com/office/drawing/2014/main" id="{B862279F-CAC1-9A4A-22E4-481ABD8743A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3" name="TextBox 82">
                <a:extLst>
                  <a:ext uri="{FF2B5EF4-FFF2-40B4-BE49-F238E27FC236}">
                    <a16:creationId xmlns:a16="http://schemas.microsoft.com/office/drawing/2014/main" id="{C7A8410E-280C-6355-C53A-609EC4C4984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4" name="TextBox 83">
                <a:extLst>
                  <a:ext uri="{FF2B5EF4-FFF2-40B4-BE49-F238E27FC236}">
                    <a16:creationId xmlns:a16="http://schemas.microsoft.com/office/drawing/2014/main" id="{EE9C64E5-7D39-72BF-9108-DDFC3299B87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5" name="TextBox 84">
                <a:extLst>
                  <a:ext uri="{FF2B5EF4-FFF2-40B4-BE49-F238E27FC236}">
                    <a16:creationId xmlns:a16="http://schemas.microsoft.com/office/drawing/2014/main" id="{F5F68556-7FFE-D867-6204-C051D42F4A75}"/>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6" name="TextBox 85">
                <a:extLst>
                  <a:ext uri="{FF2B5EF4-FFF2-40B4-BE49-F238E27FC236}">
                    <a16:creationId xmlns:a16="http://schemas.microsoft.com/office/drawing/2014/main" id="{60D8BC19-140F-4AB3-0CF3-2FA3C2E83A14}"/>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87" name="TextBox 86">
                <a:extLst>
                  <a:ext uri="{FF2B5EF4-FFF2-40B4-BE49-F238E27FC236}">
                    <a16:creationId xmlns:a16="http://schemas.microsoft.com/office/drawing/2014/main" id="{EFF75506-3879-96D6-CEB7-DFC4D2CA260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8" name="TextBox 87">
                <a:extLst>
                  <a:ext uri="{FF2B5EF4-FFF2-40B4-BE49-F238E27FC236}">
                    <a16:creationId xmlns:a16="http://schemas.microsoft.com/office/drawing/2014/main" id="{EBEACD48-D711-78FA-3F8F-F0F963724344}"/>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9" name="TextBox 78">
              <a:extLst>
                <a:ext uri="{FF2B5EF4-FFF2-40B4-BE49-F238E27FC236}">
                  <a16:creationId xmlns:a16="http://schemas.microsoft.com/office/drawing/2014/main" id="{455B6766-47AF-1AAE-D248-BA9C15A7C73E}"/>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21146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et's discuss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FA22B6A6-92A7-36CE-C52E-F73638A3A3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D4B6C21E-75B5-DFC3-6C27-BF0349C88746}"/>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Let’s discuss</a:t>
            </a:r>
            <a:endParaRPr lang="en-GB" dirty="0"/>
          </a:p>
        </p:txBody>
      </p:sp>
      <p:pic>
        <p:nvPicPr>
          <p:cNvPr id="7" name="Graphic 6">
            <a:extLst>
              <a:ext uri="{FF2B5EF4-FFF2-40B4-BE49-F238E27FC236}">
                <a16:creationId xmlns:a16="http://schemas.microsoft.com/office/drawing/2014/main" id="{61EF6756-78B0-47C0-B55E-5826B3DEB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2841210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et's discuss white">
    <p:bg>
      <p:bgRef idx="1001">
        <a:schemeClr val="bg1"/>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1F74BC21-6897-8534-B2B4-7E7EF2637A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D4B6C21E-75B5-DFC3-6C27-BF0349C88746}"/>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Let’s discuss</a:t>
            </a:r>
            <a:endParaRPr lang="en-GB" dirty="0"/>
          </a:p>
        </p:txBody>
      </p:sp>
      <p:pic>
        <p:nvPicPr>
          <p:cNvPr id="7" name="Graphic 6">
            <a:extLst>
              <a:ext uri="{FF2B5EF4-FFF2-40B4-BE49-F238E27FC236}">
                <a16:creationId xmlns:a16="http://schemas.microsoft.com/office/drawing/2014/main" id="{99535F71-D90D-4E18-473F-59F7903D15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410489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ppendix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319AA2D8-0CE4-F6F0-9B36-3FEA34DF89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3471290F-DA92-D6E4-9A1A-8556ECC17962}"/>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Appendix</a:t>
            </a:r>
            <a:endParaRPr lang="en-GB" dirty="0"/>
          </a:p>
        </p:txBody>
      </p:sp>
      <p:pic>
        <p:nvPicPr>
          <p:cNvPr id="7" name="Graphic 6">
            <a:extLst>
              <a:ext uri="{FF2B5EF4-FFF2-40B4-BE49-F238E27FC236}">
                <a16:creationId xmlns:a16="http://schemas.microsoft.com/office/drawing/2014/main" id="{2C83C3E3-8372-07C3-48D1-5FC549DFA9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657390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Appendix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9EAD3C4A-05E9-EB06-1360-88509BE3D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3471290F-DA92-D6E4-9A1A-8556ECC17962}"/>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dirty="0"/>
              <a:t>Appendix</a:t>
            </a:r>
          </a:p>
        </p:txBody>
      </p:sp>
      <p:pic>
        <p:nvPicPr>
          <p:cNvPr id="7" name="Graphic 6">
            <a:extLst>
              <a:ext uri="{FF2B5EF4-FFF2-40B4-BE49-F238E27FC236}">
                <a16:creationId xmlns:a16="http://schemas.microsoft.com/office/drawing/2014/main" id="{F87D3E87-AE06-EA10-C00A-64335F67622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010537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ppendix white">
    <p:bg>
      <p:bgRef idx="1001">
        <a:schemeClr val="bg1"/>
      </p:bgRef>
    </p:bg>
    <p:spTree>
      <p:nvGrpSpPr>
        <p:cNvPr id="1" name=""/>
        <p:cNvGrpSpPr/>
        <p:nvPr/>
      </p:nvGrpSpPr>
      <p:grpSpPr>
        <a:xfrm>
          <a:off x="0" y="0"/>
          <a:ext cx="0" cy="0"/>
          <a:chOff x="0" y="0"/>
          <a:chExt cx="0" cy="0"/>
        </a:xfrm>
      </p:grpSpPr>
      <p:pic>
        <p:nvPicPr>
          <p:cNvPr id="6" name="Picture 5" descr="A white wall with squares&#10;&#10;Description automatically generated">
            <a:extLst>
              <a:ext uri="{FF2B5EF4-FFF2-40B4-BE49-F238E27FC236}">
                <a16:creationId xmlns:a16="http://schemas.microsoft.com/office/drawing/2014/main" id="{C303146A-A798-4D46-8FBC-250B33D6FA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3471290F-DA92-D6E4-9A1A-8556ECC17962}"/>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Appendix</a:t>
            </a:r>
            <a:endParaRPr lang="en-GB" dirty="0"/>
          </a:p>
        </p:txBody>
      </p:sp>
      <p:pic>
        <p:nvPicPr>
          <p:cNvPr id="7" name="Graphic 6">
            <a:extLst>
              <a:ext uri="{FF2B5EF4-FFF2-40B4-BE49-F238E27FC236}">
                <a16:creationId xmlns:a16="http://schemas.microsoft.com/office/drawing/2014/main" id="{553A1508-8A2E-4BF7-0B4E-61FD6E0E13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2551355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Chart">
    <p:bg>
      <p:bgPr>
        <a:solidFill>
          <a:schemeClr val="bg1"/>
        </a:solidFill>
        <a:effectLst/>
      </p:bgPr>
    </p:bg>
    <p:spTree>
      <p:nvGrpSpPr>
        <p:cNvPr id="1" name=""/>
        <p:cNvGrpSpPr/>
        <p:nvPr/>
      </p:nvGrpSpPr>
      <p:grpSpPr>
        <a:xfrm>
          <a:off x="0" y="0"/>
          <a:ext cx="0" cy="0"/>
          <a:chOff x="0" y="0"/>
          <a:chExt cx="0" cy="0"/>
        </a:xfrm>
      </p:grpSpPr>
      <p:sp>
        <p:nvSpPr>
          <p:cNvPr id="11" name="Chart Placeholder 10"/>
          <p:cNvSpPr>
            <a:spLocks noGrp="1"/>
          </p:cNvSpPr>
          <p:nvPr>
            <p:ph type="chart" sz="quarter" idx="82" hasCustomPrompt="1"/>
          </p:nvPr>
        </p:nvSpPr>
        <p:spPr>
          <a:xfrm rot="19441950">
            <a:off x="3372894" y="1838165"/>
            <a:ext cx="6501570" cy="5368514"/>
          </a:xfrm>
          <a:noFill/>
        </p:spPr>
        <p:txBody>
          <a:bodyPr/>
          <a:lstStyle>
            <a:lvl1pPr algn="ctr">
              <a:defRPr sz="8000" baseline="0">
                <a:solidFill>
                  <a:schemeClr val="bg2">
                    <a:lumMod val="95000"/>
                  </a:schemeClr>
                </a:solidFill>
              </a:defRPr>
            </a:lvl1pPr>
          </a:lstStyle>
          <a:p>
            <a:r>
              <a:rPr lang="en-GB" dirty="0"/>
              <a:t>DRAFT  v4</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9" name="Group 8"/>
          <p:cNvGrpSpPr/>
          <p:nvPr userDrawn="1"/>
        </p:nvGrpSpPr>
        <p:grpSpPr>
          <a:xfrm>
            <a:off x="-4350366" y="0"/>
            <a:ext cx="3909698" cy="5532582"/>
            <a:chOff x="-12577097" y="0"/>
            <a:chExt cx="3909698" cy="5532582"/>
          </a:xfrm>
        </p:grpSpPr>
        <p:sp>
          <p:nvSpPr>
            <p:cNvPr id="10" name="Rectangle 9"/>
            <p:cNvSpPr/>
            <p:nvPr/>
          </p:nvSpPr>
          <p:spPr>
            <a:xfrm>
              <a:off x="-12577097"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2" name="Straight Connector 11"/>
            <p:cNvCxnSpPr/>
            <p:nvPr/>
          </p:nvCxnSpPr>
          <p:spPr>
            <a:xfrm>
              <a:off x="-12577097"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89265" y="128588"/>
              <a:ext cx="681037" cy="681037"/>
            </a:xfrm>
            <a:prstGeom prst="rect">
              <a:avLst/>
            </a:prstGeom>
          </p:spPr>
        </p:pic>
        <p:sp>
          <p:nvSpPr>
            <p:cNvPr id="14" name="TextBox 13"/>
            <p:cNvSpPr txBox="1"/>
            <p:nvPr/>
          </p:nvSpPr>
          <p:spPr>
            <a:xfrm>
              <a:off x="-12429316"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chart</a:t>
              </a:r>
              <a:endParaRPr lang="en-GB" sz="2000" dirty="0">
                <a:solidFill>
                  <a:schemeClr val="tx1"/>
                </a:solidFill>
                <a:latin typeface="+mn-lt"/>
              </a:endParaRPr>
            </a:p>
          </p:txBody>
        </p:sp>
        <p:grpSp>
          <p:nvGrpSpPr>
            <p:cNvPr id="15" name="Group 14"/>
            <p:cNvGrpSpPr/>
            <p:nvPr/>
          </p:nvGrpSpPr>
          <p:grpSpPr>
            <a:xfrm>
              <a:off x="-12493971" y="2007734"/>
              <a:ext cx="3741159" cy="603077"/>
              <a:chOff x="-3953163" y="1928406"/>
              <a:chExt cx="3741159" cy="603077"/>
            </a:xfrm>
          </p:grpSpPr>
          <p:sp>
            <p:nvSpPr>
              <p:cNvPr id="28" name="TextBox 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9" name="TextBox 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When</a:t>
                </a:r>
                <a:r>
                  <a:rPr lang="en-GB" sz="1400" baseline="0" dirty="0">
                    <a:latin typeface="+mn-lt"/>
                  </a:rPr>
                  <a:t> the chart template box comes up, click on the </a:t>
                </a:r>
                <a:r>
                  <a:rPr lang="en-GB" sz="1400" b="1" baseline="0" dirty="0">
                    <a:latin typeface="+mn-lt"/>
                  </a:rPr>
                  <a:t>Template folder </a:t>
                </a:r>
                <a:r>
                  <a:rPr lang="en-GB" sz="1400" baseline="0" dirty="0">
                    <a:latin typeface="+mn-lt"/>
                  </a:rPr>
                  <a:t>on the left.</a:t>
                </a:r>
                <a:endParaRPr lang="en-GB" sz="1400" dirty="0">
                  <a:latin typeface="+mn-lt"/>
                </a:endParaRPr>
              </a:p>
            </p:txBody>
          </p:sp>
        </p:grpSp>
        <p:grpSp>
          <p:nvGrpSpPr>
            <p:cNvPr id="16" name="Group 15"/>
            <p:cNvGrpSpPr/>
            <p:nvPr/>
          </p:nvGrpSpPr>
          <p:grpSpPr>
            <a:xfrm>
              <a:off x="-12493971" y="3798440"/>
              <a:ext cx="3741159" cy="603077"/>
              <a:chOff x="-3953163" y="3680688"/>
              <a:chExt cx="3741159" cy="603077"/>
            </a:xfrm>
          </p:grpSpPr>
          <p:sp>
            <p:nvSpPr>
              <p:cNvPr id="26" name="TextBox 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7" name="TextBox 26"/>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Alternatively, pick a</a:t>
                </a:r>
                <a:r>
                  <a:rPr lang="en-GB" sz="1400" baseline="0" dirty="0">
                    <a:latin typeface="+mn-lt"/>
                  </a:rPr>
                  <a:t> chart from the list in the template box.</a:t>
                </a:r>
                <a:endParaRPr lang="en-GB" sz="1400" dirty="0">
                  <a:latin typeface="+mn-lt"/>
                </a:endParaRPr>
              </a:p>
            </p:txBody>
          </p:sp>
        </p:grpSp>
        <p:grpSp>
          <p:nvGrpSpPr>
            <p:cNvPr id="17" name="Group 16"/>
            <p:cNvGrpSpPr/>
            <p:nvPr/>
          </p:nvGrpSpPr>
          <p:grpSpPr>
            <a:xfrm>
              <a:off x="-12493971" y="2903087"/>
              <a:ext cx="3741159" cy="603077"/>
              <a:chOff x="-3953163" y="2809663"/>
              <a:chExt cx="3741159" cy="603077"/>
            </a:xfrm>
          </p:grpSpPr>
          <p:sp>
            <p:nvSpPr>
              <p:cNvPr id="24" name="TextBox 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 name="TextBox 24"/>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the</a:t>
                </a:r>
                <a:r>
                  <a:rPr lang="en-GB" sz="1400" b="1" baseline="0" dirty="0">
                    <a:latin typeface="+mn-lt"/>
                  </a:rPr>
                  <a:t> template </a:t>
                </a:r>
                <a:r>
                  <a:rPr lang="en-GB" sz="1400" baseline="0" dirty="0">
                    <a:latin typeface="+mn-lt"/>
                  </a:rPr>
                  <a:t>of the chart you wish to use.</a:t>
                </a:r>
                <a:endParaRPr lang="en-GB" sz="1400" dirty="0">
                  <a:latin typeface="+mn-lt"/>
                </a:endParaRPr>
              </a:p>
            </p:txBody>
          </p:sp>
        </p:grpSp>
        <p:grpSp>
          <p:nvGrpSpPr>
            <p:cNvPr id="18" name="Group 17"/>
            <p:cNvGrpSpPr/>
            <p:nvPr/>
          </p:nvGrpSpPr>
          <p:grpSpPr>
            <a:xfrm>
              <a:off x="-12493971" y="4693793"/>
              <a:ext cx="3741159" cy="603077"/>
              <a:chOff x="-3953163" y="4622237"/>
              <a:chExt cx="3741159" cy="603077"/>
            </a:xfrm>
          </p:grpSpPr>
          <p:sp>
            <p:nvSpPr>
              <p:cNvPr id="22" name="TextBox 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3" name="TextBox 22"/>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Edit your data using</a:t>
                </a:r>
                <a:r>
                  <a:rPr lang="en-GB" sz="1400" baseline="0" dirty="0">
                    <a:latin typeface="+mn-lt"/>
                  </a:rPr>
                  <a:t> the </a:t>
                </a:r>
                <a:r>
                  <a:rPr lang="en-GB" sz="1400" b="1" baseline="0" dirty="0">
                    <a:latin typeface="+mn-lt"/>
                  </a:rPr>
                  <a:t>Chart Tools </a:t>
                </a:r>
                <a:r>
                  <a:rPr lang="en-GB" sz="1400" baseline="0" dirty="0">
                    <a:latin typeface="+mn-lt"/>
                  </a:rPr>
                  <a:t>in the ribbon.</a:t>
                </a:r>
                <a:endParaRPr lang="en-GB" sz="1400" dirty="0">
                  <a:latin typeface="+mn-lt"/>
                </a:endParaRPr>
              </a:p>
            </p:txBody>
          </p:sp>
        </p:grpSp>
        <p:grpSp>
          <p:nvGrpSpPr>
            <p:cNvPr id="19" name="Group 18"/>
            <p:cNvGrpSpPr/>
            <p:nvPr/>
          </p:nvGrpSpPr>
          <p:grpSpPr>
            <a:xfrm>
              <a:off x="-12493971" y="1112381"/>
              <a:ext cx="3741159" cy="603077"/>
              <a:chOff x="-3953163" y="1112381"/>
              <a:chExt cx="3741159" cy="603077"/>
            </a:xfrm>
          </p:grpSpPr>
          <p:sp>
            <p:nvSpPr>
              <p:cNvPr id="20" name="TextBox 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1" name="TextBox 20"/>
              <p:cNvSpPr txBox="1"/>
              <p:nvPr userDrawn="1"/>
            </p:nvSpPr>
            <p:spPr>
              <a:xfrm>
                <a:off x="-3565237" y="111238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a:t>
                </a:r>
                <a:endParaRPr lang="en-GB" sz="1400" dirty="0">
                  <a:latin typeface="+mn-lt"/>
                </a:endParaRPr>
              </a:p>
            </p:txBody>
          </p:sp>
        </p:grpSp>
      </p:grpSp>
      <p:sp>
        <p:nvSpPr>
          <p:cNvPr id="3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Rectangle 32"/>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8"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77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with multiple images">
    <p:spTree>
      <p:nvGrpSpPr>
        <p:cNvPr id="1" name=""/>
        <p:cNvGrpSpPr/>
        <p:nvPr/>
      </p:nvGrpSpPr>
      <p:grpSpPr>
        <a:xfrm>
          <a:off x="0" y="0"/>
          <a:ext cx="0" cy="0"/>
          <a:chOff x="0" y="0"/>
          <a:chExt cx="0" cy="0"/>
        </a:xfrm>
      </p:grpSpPr>
      <p:sp>
        <p:nvSpPr>
          <p:cNvPr id="43" name="Text Placeholder 3">
            <a:extLst>
              <a:ext uri="{FF2B5EF4-FFF2-40B4-BE49-F238E27FC236}">
                <a16:creationId xmlns:a16="http://schemas.microsoft.com/office/drawing/2014/main" id="{A65E7AC0-845B-27D8-8A0D-D0E82CC0778E}"/>
              </a:ext>
            </a:extLst>
          </p:cNvPr>
          <p:cNvSpPr>
            <a:spLocks noGrp="1"/>
          </p:cNvSpPr>
          <p:nvPr>
            <p:ph type="body" sz="quarter" idx="4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F534C113-3162-C604-5355-0049A65FCE83}"/>
              </a:ext>
            </a:extLst>
          </p:cNvPr>
          <p:cNvSpPr>
            <a:spLocks noGrp="1"/>
          </p:cNvSpPr>
          <p:nvPr>
            <p:ph type="body" sz="quarter" idx="13" hasCustomPrompt="1"/>
          </p:nvPr>
        </p:nvSpPr>
        <p:spPr>
          <a:xfrm>
            <a:off x="545306" y="3010256"/>
            <a:ext cx="276225" cy="276225"/>
          </a:xfrm>
          <a:solidFill>
            <a:schemeClr val="accent1"/>
          </a:solidFill>
        </p:spPr>
        <p:txBody>
          <a:bodyPr anchor="ctr"/>
          <a:lstStyle>
            <a:lvl1pPr algn="ctr">
              <a:defRPr sz="1200">
                <a:latin typeface="Gotham Medium" pitchFamily="50" charset="0"/>
              </a:defRPr>
            </a:lvl1pPr>
          </a:lstStyle>
          <a:p>
            <a:pPr lvl="0"/>
            <a:r>
              <a:rPr lang="en-GB"/>
              <a:t>1</a:t>
            </a:r>
            <a:endParaRPr lang="en-GB" dirty="0"/>
          </a:p>
        </p:txBody>
      </p:sp>
      <p:sp>
        <p:nvSpPr>
          <p:cNvPr id="10" name="Text Placeholder 9">
            <a:extLst>
              <a:ext uri="{FF2B5EF4-FFF2-40B4-BE49-F238E27FC236}">
                <a16:creationId xmlns:a16="http://schemas.microsoft.com/office/drawing/2014/main" id="{CDD817B4-D073-2FDD-11D6-3E4DE9F9D6EE}"/>
              </a:ext>
            </a:extLst>
          </p:cNvPr>
          <p:cNvSpPr>
            <a:spLocks noGrp="1"/>
          </p:cNvSpPr>
          <p:nvPr>
            <p:ph type="body" sz="quarter" idx="14" hasCustomPrompt="1"/>
          </p:nvPr>
        </p:nvSpPr>
        <p:spPr>
          <a:xfrm>
            <a:off x="893762" y="2953106"/>
            <a:ext cx="1741487" cy="276225"/>
          </a:xfrm>
        </p:spPr>
        <p:txBody>
          <a:bodyPr anchor="ctr"/>
          <a:lstStyle>
            <a:lvl1pPr>
              <a:defRPr sz="1200">
                <a:latin typeface="+mj-lt"/>
              </a:defRPr>
            </a:lvl1pPr>
          </a:lstStyle>
          <a:p>
            <a:pPr lvl="0"/>
            <a:r>
              <a:rPr lang="en-GB" dirty="0"/>
              <a:t>Section title</a:t>
            </a:r>
          </a:p>
        </p:txBody>
      </p:sp>
      <p:sp>
        <p:nvSpPr>
          <p:cNvPr id="12" name="Text Placeholder 11">
            <a:extLst>
              <a:ext uri="{FF2B5EF4-FFF2-40B4-BE49-F238E27FC236}">
                <a16:creationId xmlns:a16="http://schemas.microsoft.com/office/drawing/2014/main" id="{94D36060-0574-C538-140F-CCA35B109663}"/>
              </a:ext>
            </a:extLst>
          </p:cNvPr>
          <p:cNvSpPr>
            <a:spLocks noGrp="1"/>
          </p:cNvSpPr>
          <p:nvPr>
            <p:ph type="body" sz="quarter" idx="15" hasCustomPrompt="1"/>
          </p:nvPr>
        </p:nvSpPr>
        <p:spPr>
          <a:xfrm>
            <a:off x="893762" y="3183872"/>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8DBAE16D-7B91-7427-FFA0-11EF67AC493B}"/>
              </a:ext>
            </a:extLst>
          </p:cNvPr>
          <p:cNvSpPr>
            <a:spLocks noGrp="1"/>
          </p:cNvSpPr>
          <p:nvPr>
            <p:ph type="body" sz="quarter" idx="16" hasCustomPrompt="1"/>
          </p:nvPr>
        </p:nvSpPr>
        <p:spPr>
          <a:xfrm>
            <a:off x="545306" y="3853217"/>
            <a:ext cx="276225" cy="276225"/>
          </a:xfrm>
          <a:solidFill>
            <a:schemeClr val="accent1"/>
          </a:solidFill>
        </p:spPr>
        <p:txBody>
          <a:bodyPr anchor="ctr"/>
          <a:lstStyle>
            <a:lvl1pPr algn="ctr">
              <a:defRPr sz="1200">
                <a:latin typeface="Gotham Medium" pitchFamily="50" charset="0"/>
              </a:defRPr>
            </a:lvl1pPr>
          </a:lstStyle>
          <a:p>
            <a:pPr lvl="0"/>
            <a:r>
              <a:rPr lang="en-GB" dirty="0"/>
              <a:t>2</a:t>
            </a:r>
          </a:p>
        </p:txBody>
      </p:sp>
      <p:sp>
        <p:nvSpPr>
          <p:cNvPr id="14" name="Text Placeholder 9">
            <a:extLst>
              <a:ext uri="{FF2B5EF4-FFF2-40B4-BE49-F238E27FC236}">
                <a16:creationId xmlns:a16="http://schemas.microsoft.com/office/drawing/2014/main" id="{F7CD5B2B-645E-A3B1-9D15-FFA627D043A9}"/>
              </a:ext>
            </a:extLst>
          </p:cNvPr>
          <p:cNvSpPr>
            <a:spLocks noGrp="1"/>
          </p:cNvSpPr>
          <p:nvPr>
            <p:ph type="body" sz="quarter" idx="17" hasCustomPrompt="1"/>
          </p:nvPr>
        </p:nvSpPr>
        <p:spPr>
          <a:xfrm>
            <a:off x="893762" y="3796067"/>
            <a:ext cx="1741487" cy="276225"/>
          </a:xfrm>
        </p:spPr>
        <p:txBody>
          <a:bodyPr anchor="ctr"/>
          <a:lstStyle>
            <a:lvl1pPr>
              <a:defRPr sz="1200">
                <a:latin typeface="+mj-lt"/>
              </a:defRPr>
            </a:lvl1pPr>
          </a:lstStyle>
          <a:p>
            <a:pPr lvl="0"/>
            <a:r>
              <a:rPr lang="en-GB"/>
              <a:t>Section title</a:t>
            </a:r>
            <a:endParaRPr lang="en-GB" dirty="0"/>
          </a:p>
        </p:txBody>
      </p:sp>
      <p:sp>
        <p:nvSpPr>
          <p:cNvPr id="15" name="Text Placeholder 11">
            <a:extLst>
              <a:ext uri="{FF2B5EF4-FFF2-40B4-BE49-F238E27FC236}">
                <a16:creationId xmlns:a16="http://schemas.microsoft.com/office/drawing/2014/main" id="{BCCF9349-C0DB-39B4-66E9-F55FBB1E73B2}"/>
              </a:ext>
            </a:extLst>
          </p:cNvPr>
          <p:cNvSpPr>
            <a:spLocks noGrp="1"/>
          </p:cNvSpPr>
          <p:nvPr>
            <p:ph type="body" sz="quarter" idx="18" hasCustomPrompt="1"/>
          </p:nvPr>
        </p:nvSpPr>
        <p:spPr>
          <a:xfrm>
            <a:off x="893762" y="4026833"/>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7">
            <a:extLst>
              <a:ext uri="{FF2B5EF4-FFF2-40B4-BE49-F238E27FC236}">
                <a16:creationId xmlns:a16="http://schemas.microsoft.com/office/drawing/2014/main" id="{3C69E135-3637-E673-ADB0-45238F3A1559}"/>
              </a:ext>
            </a:extLst>
          </p:cNvPr>
          <p:cNvSpPr>
            <a:spLocks noGrp="1"/>
          </p:cNvSpPr>
          <p:nvPr>
            <p:ph type="body" sz="quarter" idx="19" hasCustomPrompt="1"/>
          </p:nvPr>
        </p:nvSpPr>
        <p:spPr>
          <a:xfrm>
            <a:off x="545306" y="4696178"/>
            <a:ext cx="276225" cy="276225"/>
          </a:xfrm>
          <a:solidFill>
            <a:schemeClr val="accent1"/>
          </a:solidFill>
        </p:spPr>
        <p:txBody>
          <a:bodyPr anchor="ctr"/>
          <a:lstStyle>
            <a:lvl1pPr algn="ctr">
              <a:defRPr sz="1200">
                <a:latin typeface="Gotham Medium" pitchFamily="50" charset="0"/>
              </a:defRPr>
            </a:lvl1pPr>
          </a:lstStyle>
          <a:p>
            <a:pPr lvl="0"/>
            <a:r>
              <a:rPr lang="en-GB"/>
              <a:t>3</a:t>
            </a:r>
            <a:endParaRPr lang="en-GB" dirty="0"/>
          </a:p>
        </p:txBody>
      </p:sp>
      <p:sp>
        <p:nvSpPr>
          <p:cNvPr id="17" name="Text Placeholder 9">
            <a:extLst>
              <a:ext uri="{FF2B5EF4-FFF2-40B4-BE49-F238E27FC236}">
                <a16:creationId xmlns:a16="http://schemas.microsoft.com/office/drawing/2014/main" id="{B59483E4-9D05-D4C9-5BF1-4414F1BFC9AF}"/>
              </a:ext>
            </a:extLst>
          </p:cNvPr>
          <p:cNvSpPr>
            <a:spLocks noGrp="1"/>
          </p:cNvSpPr>
          <p:nvPr>
            <p:ph type="body" sz="quarter" idx="20" hasCustomPrompt="1"/>
          </p:nvPr>
        </p:nvSpPr>
        <p:spPr>
          <a:xfrm>
            <a:off x="893762" y="4639028"/>
            <a:ext cx="1741487" cy="276225"/>
          </a:xfrm>
        </p:spPr>
        <p:txBody>
          <a:bodyPr anchor="ctr"/>
          <a:lstStyle>
            <a:lvl1pPr>
              <a:defRPr sz="1200">
                <a:latin typeface="+mj-lt"/>
              </a:defRPr>
            </a:lvl1pPr>
          </a:lstStyle>
          <a:p>
            <a:pPr lvl="0"/>
            <a:r>
              <a:rPr lang="en-GB"/>
              <a:t>Section title</a:t>
            </a:r>
            <a:endParaRPr lang="en-GB" dirty="0"/>
          </a:p>
        </p:txBody>
      </p:sp>
      <p:sp>
        <p:nvSpPr>
          <p:cNvPr id="18" name="Text Placeholder 11">
            <a:extLst>
              <a:ext uri="{FF2B5EF4-FFF2-40B4-BE49-F238E27FC236}">
                <a16:creationId xmlns:a16="http://schemas.microsoft.com/office/drawing/2014/main" id="{18C926E7-E2BE-7070-DBE9-248BB4BF67F3}"/>
              </a:ext>
            </a:extLst>
          </p:cNvPr>
          <p:cNvSpPr>
            <a:spLocks noGrp="1"/>
          </p:cNvSpPr>
          <p:nvPr>
            <p:ph type="body" sz="quarter" idx="21" hasCustomPrompt="1"/>
          </p:nvPr>
        </p:nvSpPr>
        <p:spPr>
          <a:xfrm>
            <a:off x="893762" y="4869794"/>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Text Placeholder 7">
            <a:extLst>
              <a:ext uri="{FF2B5EF4-FFF2-40B4-BE49-F238E27FC236}">
                <a16:creationId xmlns:a16="http://schemas.microsoft.com/office/drawing/2014/main" id="{9BA9AFF0-F968-6262-EEB4-DBD3846F95E2}"/>
              </a:ext>
            </a:extLst>
          </p:cNvPr>
          <p:cNvSpPr>
            <a:spLocks noGrp="1"/>
          </p:cNvSpPr>
          <p:nvPr>
            <p:ph type="body" sz="quarter" idx="22" hasCustomPrompt="1"/>
          </p:nvPr>
        </p:nvSpPr>
        <p:spPr>
          <a:xfrm>
            <a:off x="545306" y="5539139"/>
            <a:ext cx="276225" cy="276225"/>
          </a:xfrm>
          <a:solidFill>
            <a:schemeClr val="accent1"/>
          </a:solidFill>
        </p:spPr>
        <p:txBody>
          <a:bodyPr anchor="ctr"/>
          <a:lstStyle>
            <a:lvl1pPr algn="ctr">
              <a:defRPr sz="1200">
                <a:latin typeface="Gotham Medium" pitchFamily="50" charset="0"/>
              </a:defRPr>
            </a:lvl1pPr>
          </a:lstStyle>
          <a:p>
            <a:pPr lvl="0"/>
            <a:r>
              <a:rPr lang="en-GB" dirty="0"/>
              <a:t>4</a:t>
            </a:r>
          </a:p>
        </p:txBody>
      </p:sp>
      <p:sp>
        <p:nvSpPr>
          <p:cNvPr id="20" name="Text Placeholder 9">
            <a:extLst>
              <a:ext uri="{FF2B5EF4-FFF2-40B4-BE49-F238E27FC236}">
                <a16:creationId xmlns:a16="http://schemas.microsoft.com/office/drawing/2014/main" id="{970B38E2-76AE-1225-1C90-5FFA4A6875D4}"/>
              </a:ext>
            </a:extLst>
          </p:cNvPr>
          <p:cNvSpPr>
            <a:spLocks noGrp="1"/>
          </p:cNvSpPr>
          <p:nvPr>
            <p:ph type="body" sz="quarter" idx="23" hasCustomPrompt="1"/>
          </p:nvPr>
        </p:nvSpPr>
        <p:spPr>
          <a:xfrm>
            <a:off x="893762" y="5481989"/>
            <a:ext cx="1741487" cy="276225"/>
          </a:xfrm>
        </p:spPr>
        <p:txBody>
          <a:bodyPr anchor="ctr"/>
          <a:lstStyle>
            <a:lvl1pPr>
              <a:defRPr sz="1200">
                <a:latin typeface="+mj-lt"/>
              </a:defRPr>
            </a:lvl1pPr>
          </a:lstStyle>
          <a:p>
            <a:pPr lvl="0"/>
            <a:r>
              <a:rPr lang="en-GB"/>
              <a:t>Section title</a:t>
            </a:r>
            <a:endParaRPr lang="en-GB" dirty="0"/>
          </a:p>
        </p:txBody>
      </p:sp>
      <p:sp>
        <p:nvSpPr>
          <p:cNvPr id="21" name="Text Placeholder 11">
            <a:extLst>
              <a:ext uri="{FF2B5EF4-FFF2-40B4-BE49-F238E27FC236}">
                <a16:creationId xmlns:a16="http://schemas.microsoft.com/office/drawing/2014/main" id="{2FAFFABF-8BA7-6639-4529-A2D439F7F8A6}"/>
              </a:ext>
            </a:extLst>
          </p:cNvPr>
          <p:cNvSpPr>
            <a:spLocks noGrp="1"/>
          </p:cNvSpPr>
          <p:nvPr>
            <p:ph type="body" sz="quarter" idx="24" hasCustomPrompt="1"/>
          </p:nvPr>
        </p:nvSpPr>
        <p:spPr>
          <a:xfrm>
            <a:off x="893762" y="5712755"/>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Text Placeholder 7">
            <a:extLst>
              <a:ext uri="{FF2B5EF4-FFF2-40B4-BE49-F238E27FC236}">
                <a16:creationId xmlns:a16="http://schemas.microsoft.com/office/drawing/2014/main" id="{16216607-74F2-1DA6-755E-1578F6E53A75}"/>
              </a:ext>
            </a:extLst>
          </p:cNvPr>
          <p:cNvSpPr>
            <a:spLocks noGrp="1"/>
          </p:cNvSpPr>
          <p:nvPr>
            <p:ph type="body" sz="quarter" idx="25" hasCustomPrompt="1"/>
          </p:nvPr>
        </p:nvSpPr>
        <p:spPr>
          <a:xfrm>
            <a:off x="2926556" y="3010256"/>
            <a:ext cx="276225" cy="276225"/>
          </a:xfrm>
          <a:solidFill>
            <a:schemeClr val="accent1"/>
          </a:solidFill>
        </p:spPr>
        <p:txBody>
          <a:bodyPr anchor="ctr"/>
          <a:lstStyle>
            <a:lvl1pPr algn="ctr">
              <a:defRPr sz="1200">
                <a:latin typeface="Gotham Medium" pitchFamily="50" charset="0"/>
              </a:defRPr>
            </a:lvl1pPr>
          </a:lstStyle>
          <a:p>
            <a:pPr lvl="0"/>
            <a:r>
              <a:rPr lang="en-GB" dirty="0"/>
              <a:t>5</a:t>
            </a:r>
          </a:p>
        </p:txBody>
      </p:sp>
      <p:sp>
        <p:nvSpPr>
          <p:cNvPr id="23" name="Text Placeholder 9">
            <a:extLst>
              <a:ext uri="{FF2B5EF4-FFF2-40B4-BE49-F238E27FC236}">
                <a16:creationId xmlns:a16="http://schemas.microsoft.com/office/drawing/2014/main" id="{7DC572C2-683F-75DE-719A-95E76F259A4B}"/>
              </a:ext>
            </a:extLst>
          </p:cNvPr>
          <p:cNvSpPr>
            <a:spLocks noGrp="1"/>
          </p:cNvSpPr>
          <p:nvPr>
            <p:ph type="body" sz="quarter" idx="26" hasCustomPrompt="1"/>
          </p:nvPr>
        </p:nvSpPr>
        <p:spPr>
          <a:xfrm>
            <a:off x="3275012" y="2953106"/>
            <a:ext cx="1741487" cy="276225"/>
          </a:xfrm>
        </p:spPr>
        <p:txBody>
          <a:bodyPr anchor="ctr"/>
          <a:lstStyle>
            <a:lvl1pPr>
              <a:defRPr sz="1200">
                <a:latin typeface="+mj-lt"/>
              </a:defRPr>
            </a:lvl1pPr>
          </a:lstStyle>
          <a:p>
            <a:pPr lvl="0"/>
            <a:r>
              <a:rPr lang="en-GB"/>
              <a:t>Section title</a:t>
            </a:r>
            <a:endParaRPr lang="en-GB" dirty="0"/>
          </a:p>
        </p:txBody>
      </p:sp>
      <p:sp>
        <p:nvSpPr>
          <p:cNvPr id="24" name="Text Placeholder 11">
            <a:extLst>
              <a:ext uri="{FF2B5EF4-FFF2-40B4-BE49-F238E27FC236}">
                <a16:creationId xmlns:a16="http://schemas.microsoft.com/office/drawing/2014/main" id="{2CAEFE38-8221-D543-C73B-C3E2D2C36F7C}"/>
              </a:ext>
            </a:extLst>
          </p:cNvPr>
          <p:cNvSpPr>
            <a:spLocks noGrp="1"/>
          </p:cNvSpPr>
          <p:nvPr>
            <p:ph type="body" sz="quarter" idx="27" hasCustomPrompt="1"/>
          </p:nvPr>
        </p:nvSpPr>
        <p:spPr>
          <a:xfrm>
            <a:off x="3275012" y="3183872"/>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Text Placeholder 7">
            <a:extLst>
              <a:ext uri="{FF2B5EF4-FFF2-40B4-BE49-F238E27FC236}">
                <a16:creationId xmlns:a16="http://schemas.microsoft.com/office/drawing/2014/main" id="{9F90CF3B-17AE-9363-F955-71000D416059}"/>
              </a:ext>
            </a:extLst>
          </p:cNvPr>
          <p:cNvSpPr>
            <a:spLocks noGrp="1"/>
          </p:cNvSpPr>
          <p:nvPr>
            <p:ph type="body" sz="quarter" idx="28" hasCustomPrompt="1"/>
          </p:nvPr>
        </p:nvSpPr>
        <p:spPr>
          <a:xfrm>
            <a:off x="2926556" y="3853217"/>
            <a:ext cx="276225" cy="276225"/>
          </a:xfrm>
          <a:solidFill>
            <a:schemeClr val="accent1"/>
          </a:solidFill>
        </p:spPr>
        <p:txBody>
          <a:bodyPr anchor="ctr"/>
          <a:lstStyle>
            <a:lvl1pPr algn="ctr">
              <a:defRPr sz="1200">
                <a:latin typeface="Gotham Medium" pitchFamily="50" charset="0"/>
              </a:defRPr>
            </a:lvl1pPr>
          </a:lstStyle>
          <a:p>
            <a:pPr lvl="0"/>
            <a:r>
              <a:rPr lang="en-GB" dirty="0"/>
              <a:t>6</a:t>
            </a:r>
          </a:p>
        </p:txBody>
      </p:sp>
      <p:sp>
        <p:nvSpPr>
          <p:cNvPr id="26" name="Text Placeholder 9">
            <a:extLst>
              <a:ext uri="{FF2B5EF4-FFF2-40B4-BE49-F238E27FC236}">
                <a16:creationId xmlns:a16="http://schemas.microsoft.com/office/drawing/2014/main" id="{A5EFA9C3-F2B9-9800-0CAC-803C5611622E}"/>
              </a:ext>
            </a:extLst>
          </p:cNvPr>
          <p:cNvSpPr>
            <a:spLocks noGrp="1"/>
          </p:cNvSpPr>
          <p:nvPr>
            <p:ph type="body" sz="quarter" idx="29" hasCustomPrompt="1"/>
          </p:nvPr>
        </p:nvSpPr>
        <p:spPr>
          <a:xfrm>
            <a:off x="3275012" y="3796067"/>
            <a:ext cx="1741487" cy="276225"/>
          </a:xfrm>
        </p:spPr>
        <p:txBody>
          <a:bodyPr anchor="ctr"/>
          <a:lstStyle>
            <a:lvl1pPr>
              <a:defRPr sz="1200">
                <a:latin typeface="+mj-lt"/>
              </a:defRPr>
            </a:lvl1pPr>
          </a:lstStyle>
          <a:p>
            <a:pPr lvl="0"/>
            <a:r>
              <a:rPr lang="en-GB"/>
              <a:t>Section title</a:t>
            </a:r>
            <a:endParaRPr lang="en-GB" dirty="0"/>
          </a:p>
        </p:txBody>
      </p:sp>
      <p:sp>
        <p:nvSpPr>
          <p:cNvPr id="27" name="Text Placeholder 11">
            <a:extLst>
              <a:ext uri="{FF2B5EF4-FFF2-40B4-BE49-F238E27FC236}">
                <a16:creationId xmlns:a16="http://schemas.microsoft.com/office/drawing/2014/main" id="{12DC1E85-D4A3-80CC-2A00-6711112E01FF}"/>
              </a:ext>
            </a:extLst>
          </p:cNvPr>
          <p:cNvSpPr>
            <a:spLocks noGrp="1"/>
          </p:cNvSpPr>
          <p:nvPr>
            <p:ph type="body" sz="quarter" idx="30" hasCustomPrompt="1"/>
          </p:nvPr>
        </p:nvSpPr>
        <p:spPr>
          <a:xfrm>
            <a:off x="3275012" y="4026833"/>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7">
            <a:extLst>
              <a:ext uri="{FF2B5EF4-FFF2-40B4-BE49-F238E27FC236}">
                <a16:creationId xmlns:a16="http://schemas.microsoft.com/office/drawing/2014/main" id="{62562079-68D1-5BA5-FCC5-71F5128D3A58}"/>
              </a:ext>
            </a:extLst>
          </p:cNvPr>
          <p:cNvSpPr>
            <a:spLocks noGrp="1"/>
          </p:cNvSpPr>
          <p:nvPr>
            <p:ph type="body" sz="quarter" idx="31" hasCustomPrompt="1"/>
          </p:nvPr>
        </p:nvSpPr>
        <p:spPr>
          <a:xfrm>
            <a:off x="2926556" y="4696178"/>
            <a:ext cx="276225" cy="276225"/>
          </a:xfrm>
          <a:solidFill>
            <a:schemeClr val="accent1"/>
          </a:solidFill>
        </p:spPr>
        <p:txBody>
          <a:bodyPr anchor="ctr"/>
          <a:lstStyle>
            <a:lvl1pPr algn="ctr">
              <a:defRPr sz="1200">
                <a:latin typeface="Gotham Medium" pitchFamily="50" charset="0"/>
              </a:defRPr>
            </a:lvl1pPr>
          </a:lstStyle>
          <a:p>
            <a:pPr lvl="0"/>
            <a:r>
              <a:rPr lang="en-GB" dirty="0"/>
              <a:t>7</a:t>
            </a:r>
          </a:p>
        </p:txBody>
      </p:sp>
      <p:sp>
        <p:nvSpPr>
          <p:cNvPr id="29" name="Text Placeholder 9">
            <a:extLst>
              <a:ext uri="{FF2B5EF4-FFF2-40B4-BE49-F238E27FC236}">
                <a16:creationId xmlns:a16="http://schemas.microsoft.com/office/drawing/2014/main" id="{A39FF861-174F-44C7-38D6-65E26ED721E1}"/>
              </a:ext>
            </a:extLst>
          </p:cNvPr>
          <p:cNvSpPr>
            <a:spLocks noGrp="1"/>
          </p:cNvSpPr>
          <p:nvPr>
            <p:ph type="body" sz="quarter" idx="32" hasCustomPrompt="1"/>
          </p:nvPr>
        </p:nvSpPr>
        <p:spPr>
          <a:xfrm>
            <a:off x="3275012" y="4639028"/>
            <a:ext cx="1741487" cy="276225"/>
          </a:xfrm>
        </p:spPr>
        <p:txBody>
          <a:bodyPr anchor="ctr"/>
          <a:lstStyle>
            <a:lvl1pPr>
              <a:defRPr sz="1200">
                <a:latin typeface="+mj-lt"/>
              </a:defRPr>
            </a:lvl1pPr>
          </a:lstStyle>
          <a:p>
            <a:pPr lvl="0"/>
            <a:r>
              <a:rPr lang="en-GB"/>
              <a:t>Section title</a:t>
            </a:r>
            <a:endParaRPr lang="en-GB" dirty="0"/>
          </a:p>
        </p:txBody>
      </p:sp>
      <p:sp>
        <p:nvSpPr>
          <p:cNvPr id="30" name="Text Placeholder 11">
            <a:extLst>
              <a:ext uri="{FF2B5EF4-FFF2-40B4-BE49-F238E27FC236}">
                <a16:creationId xmlns:a16="http://schemas.microsoft.com/office/drawing/2014/main" id="{1148567E-A7E7-444C-6741-3D0817E11A40}"/>
              </a:ext>
            </a:extLst>
          </p:cNvPr>
          <p:cNvSpPr>
            <a:spLocks noGrp="1"/>
          </p:cNvSpPr>
          <p:nvPr>
            <p:ph type="body" sz="quarter" idx="33" hasCustomPrompt="1"/>
          </p:nvPr>
        </p:nvSpPr>
        <p:spPr>
          <a:xfrm>
            <a:off x="3275012" y="4869794"/>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1" name="Text Placeholder 7">
            <a:extLst>
              <a:ext uri="{FF2B5EF4-FFF2-40B4-BE49-F238E27FC236}">
                <a16:creationId xmlns:a16="http://schemas.microsoft.com/office/drawing/2014/main" id="{73F840AF-4F94-92A9-BAF7-B91189DBBC45}"/>
              </a:ext>
            </a:extLst>
          </p:cNvPr>
          <p:cNvSpPr>
            <a:spLocks noGrp="1"/>
          </p:cNvSpPr>
          <p:nvPr>
            <p:ph type="body" sz="quarter" idx="34" hasCustomPrompt="1"/>
          </p:nvPr>
        </p:nvSpPr>
        <p:spPr>
          <a:xfrm>
            <a:off x="2926556" y="5539139"/>
            <a:ext cx="276225" cy="276225"/>
          </a:xfrm>
          <a:solidFill>
            <a:schemeClr val="accent1"/>
          </a:solidFill>
        </p:spPr>
        <p:txBody>
          <a:bodyPr anchor="ctr"/>
          <a:lstStyle>
            <a:lvl1pPr algn="ctr">
              <a:defRPr sz="1200">
                <a:latin typeface="Gotham Medium" pitchFamily="50" charset="0"/>
              </a:defRPr>
            </a:lvl1pPr>
          </a:lstStyle>
          <a:p>
            <a:pPr lvl="0"/>
            <a:r>
              <a:rPr lang="en-GB" dirty="0"/>
              <a:t>8</a:t>
            </a:r>
          </a:p>
        </p:txBody>
      </p:sp>
      <p:sp>
        <p:nvSpPr>
          <p:cNvPr id="32" name="Text Placeholder 9">
            <a:extLst>
              <a:ext uri="{FF2B5EF4-FFF2-40B4-BE49-F238E27FC236}">
                <a16:creationId xmlns:a16="http://schemas.microsoft.com/office/drawing/2014/main" id="{E08F52A9-F442-4440-A0A4-DC8846F84052}"/>
              </a:ext>
            </a:extLst>
          </p:cNvPr>
          <p:cNvSpPr>
            <a:spLocks noGrp="1"/>
          </p:cNvSpPr>
          <p:nvPr>
            <p:ph type="body" sz="quarter" idx="35" hasCustomPrompt="1"/>
          </p:nvPr>
        </p:nvSpPr>
        <p:spPr>
          <a:xfrm>
            <a:off x="3275012" y="5481989"/>
            <a:ext cx="1741487" cy="276225"/>
          </a:xfrm>
        </p:spPr>
        <p:txBody>
          <a:bodyPr anchor="ctr"/>
          <a:lstStyle>
            <a:lvl1pPr>
              <a:defRPr sz="1200">
                <a:latin typeface="+mj-lt"/>
              </a:defRPr>
            </a:lvl1pPr>
          </a:lstStyle>
          <a:p>
            <a:pPr lvl="0"/>
            <a:r>
              <a:rPr lang="en-GB"/>
              <a:t>Section title</a:t>
            </a:r>
            <a:endParaRPr lang="en-GB" dirty="0"/>
          </a:p>
        </p:txBody>
      </p:sp>
      <p:sp>
        <p:nvSpPr>
          <p:cNvPr id="33" name="Text Placeholder 11">
            <a:extLst>
              <a:ext uri="{FF2B5EF4-FFF2-40B4-BE49-F238E27FC236}">
                <a16:creationId xmlns:a16="http://schemas.microsoft.com/office/drawing/2014/main" id="{EDDD9071-518C-D21F-54BF-4AA95CD6C735}"/>
              </a:ext>
            </a:extLst>
          </p:cNvPr>
          <p:cNvSpPr>
            <a:spLocks noGrp="1"/>
          </p:cNvSpPr>
          <p:nvPr>
            <p:ph type="body" sz="quarter" idx="36" hasCustomPrompt="1"/>
          </p:nvPr>
        </p:nvSpPr>
        <p:spPr>
          <a:xfrm>
            <a:off x="3275012" y="5712755"/>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5" name="Picture Placeholder 34">
            <a:extLst>
              <a:ext uri="{FF2B5EF4-FFF2-40B4-BE49-F238E27FC236}">
                <a16:creationId xmlns:a16="http://schemas.microsoft.com/office/drawing/2014/main" id="{FDB367AF-58F5-996A-F002-19AC57DA7306}"/>
              </a:ext>
            </a:extLst>
          </p:cNvPr>
          <p:cNvSpPr>
            <a:spLocks noGrp="1"/>
          </p:cNvSpPr>
          <p:nvPr>
            <p:ph type="pic" sz="quarter" idx="37" hasCustomPrompt="1"/>
          </p:nvPr>
        </p:nvSpPr>
        <p:spPr>
          <a:xfrm>
            <a:off x="8507861" y="837134"/>
            <a:ext cx="2470530" cy="2449347"/>
          </a:xfrm>
        </p:spPr>
        <p:txBody>
          <a:bodyPr/>
          <a:lstStyle>
            <a:lvl1pPr algn="ctr">
              <a:defRPr/>
            </a:lvl1pPr>
          </a:lstStyle>
          <a:p>
            <a:r>
              <a:rPr lang="en-GB" dirty="0"/>
              <a:t>Click icon to insert image</a:t>
            </a:r>
          </a:p>
        </p:txBody>
      </p:sp>
      <p:sp>
        <p:nvSpPr>
          <p:cNvPr id="36" name="Picture Placeholder 34">
            <a:extLst>
              <a:ext uri="{FF2B5EF4-FFF2-40B4-BE49-F238E27FC236}">
                <a16:creationId xmlns:a16="http://schemas.microsoft.com/office/drawing/2014/main" id="{C51E00C2-7911-9C35-0464-613EC8E30612}"/>
              </a:ext>
            </a:extLst>
          </p:cNvPr>
          <p:cNvSpPr>
            <a:spLocks noGrp="1"/>
          </p:cNvSpPr>
          <p:nvPr>
            <p:ph type="pic" sz="quarter" idx="38" hasCustomPrompt="1"/>
          </p:nvPr>
        </p:nvSpPr>
        <p:spPr>
          <a:xfrm>
            <a:off x="6552318" y="1453132"/>
            <a:ext cx="1849206" cy="1833350"/>
          </a:xfrm>
        </p:spPr>
        <p:txBody>
          <a:bodyPr/>
          <a:lstStyle>
            <a:lvl1pPr algn="ctr">
              <a:defRPr/>
            </a:lvl1pPr>
          </a:lstStyle>
          <a:p>
            <a:r>
              <a:rPr lang="en-GB" dirty="0"/>
              <a:t>Click icon to insert image</a:t>
            </a:r>
          </a:p>
        </p:txBody>
      </p:sp>
      <p:sp>
        <p:nvSpPr>
          <p:cNvPr id="37" name="Picture Placeholder 34">
            <a:extLst>
              <a:ext uri="{FF2B5EF4-FFF2-40B4-BE49-F238E27FC236}">
                <a16:creationId xmlns:a16="http://schemas.microsoft.com/office/drawing/2014/main" id="{4A3D3C0E-6841-20F9-B4B9-BDB28F8A06E9}"/>
              </a:ext>
            </a:extLst>
          </p:cNvPr>
          <p:cNvSpPr>
            <a:spLocks noGrp="1"/>
          </p:cNvSpPr>
          <p:nvPr>
            <p:ph type="pic" sz="quarter" idx="39" hasCustomPrompt="1"/>
          </p:nvPr>
        </p:nvSpPr>
        <p:spPr>
          <a:xfrm>
            <a:off x="5764946" y="3377973"/>
            <a:ext cx="2636578" cy="2613971"/>
          </a:xfrm>
        </p:spPr>
        <p:txBody>
          <a:bodyPr/>
          <a:lstStyle>
            <a:lvl1pPr algn="ctr">
              <a:defRPr/>
            </a:lvl1pPr>
          </a:lstStyle>
          <a:p>
            <a:r>
              <a:rPr lang="en-GB" dirty="0"/>
              <a:t>Click icon to insert image</a:t>
            </a:r>
          </a:p>
        </p:txBody>
      </p:sp>
      <p:sp>
        <p:nvSpPr>
          <p:cNvPr id="38" name="Picture Placeholder 34">
            <a:extLst>
              <a:ext uri="{FF2B5EF4-FFF2-40B4-BE49-F238E27FC236}">
                <a16:creationId xmlns:a16="http://schemas.microsoft.com/office/drawing/2014/main" id="{F896CE66-A7ED-35F1-74B7-631968FA2023}"/>
              </a:ext>
            </a:extLst>
          </p:cNvPr>
          <p:cNvSpPr>
            <a:spLocks noGrp="1"/>
          </p:cNvSpPr>
          <p:nvPr>
            <p:ph type="pic" sz="quarter" idx="40" hasCustomPrompt="1"/>
          </p:nvPr>
        </p:nvSpPr>
        <p:spPr>
          <a:xfrm>
            <a:off x="8507861" y="3377973"/>
            <a:ext cx="1849206" cy="1833350"/>
          </a:xfrm>
        </p:spPr>
        <p:txBody>
          <a:bodyPr/>
          <a:lstStyle>
            <a:lvl1pPr algn="ctr">
              <a:defRPr/>
            </a:lvl1pPr>
          </a:lstStyle>
          <a:p>
            <a:r>
              <a:rPr lang="en-GB" dirty="0"/>
              <a:t>Click icon to insert image</a:t>
            </a:r>
          </a:p>
        </p:txBody>
      </p:sp>
      <p:sp>
        <p:nvSpPr>
          <p:cNvPr id="39" name="Text Placeholder 10">
            <a:extLst>
              <a:ext uri="{FF2B5EF4-FFF2-40B4-BE49-F238E27FC236}">
                <a16:creationId xmlns:a16="http://schemas.microsoft.com/office/drawing/2014/main" id="{95E199FC-BEB2-5157-2919-D81573CD9F86}"/>
              </a:ext>
            </a:extLst>
          </p:cNvPr>
          <p:cNvSpPr>
            <a:spLocks noGrp="1"/>
          </p:cNvSpPr>
          <p:nvPr>
            <p:ph type="body" sz="quarter" idx="41" hasCustomPrompt="1"/>
          </p:nvPr>
        </p:nvSpPr>
        <p:spPr>
          <a:xfrm>
            <a:off x="9436971" y="4190430"/>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54" name="Title 1">
            <a:extLst>
              <a:ext uri="{FF2B5EF4-FFF2-40B4-BE49-F238E27FC236}">
                <a16:creationId xmlns:a16="http://schemas.microsoft.com/office/drawing/2014/main" id="{B3B4793A-F6AC-E771-D1C7-63186725618A}"/>
              </a:ext>
            </a:extLst>
          </p:cNvPr>
          <p:cNvSpPr>
            <a:spLocks noGrp="1"/>
          </p:cNvSpPr>
          <p:nvPr>
            <p:ph type="title" hasCustomPrompt="1"/>
          </p:nvPr>
        </p:nvSpPr>
        <p:spPr>
          <a:xfrm>
            <a:off x="450849" y="422670"/>
            <a:ext cx="4816476" cy="558405"/>
          </a:xfrm>
        </p:spPr>
        <p:txBody>
          <a:bodyPr/>
          <a:lstStyle>
            <a:lvl1pPr>
              <a:defRPr sz="3200"/>
            </a:lvl1pPr>
          </a:lstStyle>
          <a:p>
            <a:r>
              <a:rPr lang="en-GB" dirty="0"/>
              <a:t>Insert title here</a:t>
            </a:r>
          </a:p>
        </p:txBody>
      </p:sp>
      <p:sp>
        <p:nvSpPr>
          <p:cNvPr id="56" name="Date Placeholder 55">
            <a:extLst>
              <a:ext uri="{FF2B5EF4-FFF2-40B4-BE49-F238E27FC236}">
                <a16:creationId xmlns:a16="http://schemas.microsoft.com/office/drawing/2014/main" id="{9D50172A-EAF6-889F-6BE2-063F5427A995}"/>
              </a:ext>
            </a:extLst>
          </p:cNvPr>
          <p:cNvSpPr>
            <a:spLocks noGrp="1"/>
          </p:cNvSpPr>
          <p:nvPr>
            <p:ph type="dt" sz="half" idx="43"/>
          </p:nvPr>
        </p:nvSpPr>
        <p:spPr/>
        <p:txBody>
          <a:bodyPr/>
          <a:lstStyle/>
          <a:p>
            <a:endParaRPr lang="en-GB" dirty="0"/>
          </a:p>
        </p:txBody>
      </p:sp>
      <p:sp>
        <p:nvSpPr>
          <p:cNvPr id="57" name="Footer Placeholder 56">
            <a:extLst>
              <a:ext uri="{FF2B5EF4-FFF2-40B4-BE49-F238E27FC236}">
                <a16:creationId xmlns:a16="http://schemas.microsoft.com/office/drawing/2014/main" id="{03EF3671-96E7-A04A-3BCF-DD8CFA7A6372}"/>
              </a:ext>
            </a:extLst>
          </p:cNvPr>
          <p:cNvSpPr>
            <a:spLocks noGrp="1"/>
          </p:cNvSpPr>
          <p:nvPr>
            <p:ph type="ftr" sz="quarter" idx="4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8" name="Slide Number Placeholder 57">
            <a:extLst>
              <a:ext uri="{FF2B5EF4-FFF2-40B4-BE49-F238E27FC236}">
                <a16:creationId xmlns:a16="http://schemas.microsoft.com/office/drawing/2014/main" id="{F6F83321-5E2A-82F6-7D23-82F905AAAD79}"/>
              </a:ext>
            </a:extLst>
          </p:cNvPr>
          <p:cNvSpPr>
            <a:spLocks noGrp="1"/>
          </p:cNvSpPr>
          <p:nvPr>
            <p:ph type="sldNum" sz="quarter" idx="45"/>
          </p:nvPr>
        </p:nvSpPr>
        <p:spPr/>
        <p:txBody>
          <a:bodyPr/>
          <a:lstStyle/>
          <a:p>
            <a:fld id="{BB07EAE1-021A-493C-B07F-6FE9E5D11BEB}" type="slidenum">
              <a:rPr lang="en-GB" smtClean="0"/>
              <a:pPr/>
              <a:t>‹#›</a:t>
            </a:fld>
            <a:endParaRPr lang="en-GB" dirty="0"/>
          </a:p>
        </p:txBody>
      </p:sp>
      <p:grpSp>
        <p:nvGrpSpPr>
          <p:cNvPr id="77" name="Group 76">
            <a:extLst>
              <a:ext uri="{FF2B5EF4-FFF2-40B4-BE49-F238E27FC236}">
                <a16:creationId xmlns:a16="http://schemas.microsoft.com/office/drawing/2014/main" id="{B560B8A2-5760-34C4-30B8-EE33678760A1}"/>
              </a:ext>
            </a:extLst>
          </p:cNvPr>
          <p:cNvGrpSpPr/>
          <p:nvPr userDrawn="1"/>
        </p:nvGrpSpPr>
        <p:grpSpPr>
          <a:xfrm>
            <a:off x="12287571" y="0"/>
            <a:ext cx="2175022" cy="5067300"/>
            <a:chOff x="838199" y="1150069"/>
            <a:chExt cx="2175022" cy="5067300"/>
          </a:xfrm>
        </p:grpSpPr>
        <p:sp>
          <p:nvSpPr>
            <p:cNvPr id="78" name="Rectangle 77">
              <a:extLst>
                <a:ext uri="{FF2B5EF4-FFF2-40B4-BE49-F238E27FC236}">
                  <a16:creationId xmlns:a16="http://schemas.microsoft.com/office/drawing/2014/main" id="{B3E36E85-2ADF-08D1-55C6-7CF951259A14}"/>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9" name="Rectangle 78">
              <a:extLst>
                <a:ext uri="{FF2B5EF4-FFF2-40B4-BE49-F238E27FC236}">
                  <a16:creationId xmlns:a16="http://schemas.microsoft.com/office/drawing/2014/main" id="{571BE60C-554C-B23C-9826-0E9A429DDEE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0" name="TextBox 79">
              <a:extLst>
                <a:ext uri="{FF2B5EF4-FFF2-40B4-BE49-F238E27FC236}">
                  <a16:creationId xmlns:a16="http://schemas.microsoft.com/office/drawing/2014/main" id="{693BF4A1-031F-814D-0377-581B41CF7FB0}"/>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1" name="TextBox 80">
              <a:extLst>
                <a:ext uri="{FF2B5EF4-FFF2-40B4-BE49-F238E27FC236}">
                  <a16:creationId xmlns:a16="http://schemas.microsoft.com/office/drawing/2014/main" id="{A2CE0A7E-77CD-3569-5B96-980222B1D4A9}"/>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2" name="TextBox 81">
              <a:extLst>
                <a:ext uri="{FF2B5EF4-FFF2-40B4-BE49-F238E27FC236}">
                  <a16:creationId xmlns:a16="http://schemas.microsoft.com/office/drawing/2014/main" id="{8456A6A3-05F2-7248-476D-620D78A24D27}"/>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3" name="TextBox 82">
              <a:extLst>
                <a:ext uri="{FF2B5EF4-FFF2-40B4-BE49-F238E27FC236}">
                  <a16:creationId xmlns:a16="http://schemas.microsoft.com/office/drawing/2014/main" id="{2B02FD9C-60C4-8E12-4610-00D129BB38FE}"/>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4" name="TextBox 83">
              <a:extLst>
                <a:ext uri="{FF2B5EF4-FFF2-40B4-BE49-F238E27FC236}">
                  <a16:creationId xmlns:a16="http://schemas.microsoft.com/office/drawing/2014/main" id="{16CEA75A-7428-B82A-AA2A-CB23C4D71991}"/>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5" name="TextBox 84">
              <a:extLst>
                <a:ext uri="{FF2B5EF4-FFF2-40B4-BE49-F238E27FC236}">
                  <a16:creationId xmlns:a16="http://schemas.microsoft.com/office/drawing/2014/main" id="{F53FC381-9458-5B31-8AF2-717D03C936F0}"/>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86" name="TextBox 85">
              <a:extLst>
                <a:ext uri="{FF2B5EF4-FFF2-40B4-BE49-F238E27FC236}">
                  <a16:creationId xmlns:a16="http://schemas.microsoft.com/office/drawing/2014/main" id="{DD0EF304-F3CF-F042-F08A-75B55E2D4344}"/>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87" name="Group 86">
            <a:extLst>
              <a:ext uri="{FF2B5EF4-FFF2-40B4-BE49-F238E27FC236}">
                <a16:creationId xmlns:a16="http://schemas.microsoft.com/office/drawing/2014/main" id="{C5CE520A-AF10-BAC8-ED9E-A29D7814F50D}"/>
              </a:ext>
            </a:extLst>
          </p:cNvPr>
          <p:cNvGrpSpPr/>
          <p:nvPr userDrawn="1"/>
        </p:nvGrpSpPr>
        <p:grpSpPr>
          <a:xfrm>
            <a:off x="12287572" y="0"/>
            <a:ext cx="2175021" cy="5486150"/>
            <a:chOff x="12287572" y="0"/>
            <a:chExt cx="2175021" cy="5486150"/>
          </a:xfrm>
        </p:grpSpPr>
        <p:grpSp>
          <p:nvGrpSpPr>
            <p:cNvPr id="88" name="Group 87">
              <a:extLst>
                <a:ext uri="{FF2B5EF4-FFF2-40B4-BE49-F238E27FC236}">
                  <a16:creationId xmlns:a16="http://schemas.microsoft.com/office/drawing/2014/main" id="{2CDAA2A8-91A0-F11D-B541-F12A852BBB01}"/>
                </a:ext>
              </a:extLst>
            </p:cNvPr>
            <p:cNvGrpSpPr/>
            <p:nvPr/>
          </p:nvGrpSpPr>
          <p:grpSpPr>
            <a:xfrm>
              <a:off x="12287572" y="0"/>
              <a:ext cx="2175021" cy="4839558"/>
              <a:chOff x="838200" y="1150069"/>
              <a:chExt cx="2175021" cy="4839558"/>
            </a:xfrm>
          </p:grpSpPr>
          <p:sp>
            <p:nvSpPr>
              <p:cNvPr id="100" name="Rectangle 99">
                <a:extLst>
                  <a:ext uri="{FF2B5EF4-FFF2-40B4-BE49-F238E27FC236}">
                    <a16:creationId xmlns:a16="http://schemas.microsoft.com/office/drawing/2014/main" id="{927733BA-9A7A-CCA4-B9C1-ED65E29868B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01" name="Rectangle 100">
                <a:extLst>
                  <a:ext uri="{FF2B5EF4-FFF2-40B4-BE49-F238E27FC236}">
                    <a16:creationId xmlns:a16="http://schemas.microsoft.com/office/drawing/2014/main" id="{D9C60EAF-4AE3-A8F8-031F-0BF72ABB403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2" name="TextBox 101">
                <a:extLst>
                  <a:ext uri="{FF2B5EF4-FFF2-40B4-BE49-F238E27FC236}">
                    <a16:creationId xmlns:a16="http://schemas.microsoft.com/office/drawing/2014/main" id="{D538064C-7912-185A-6E3C-51FC567618A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03" name="TextBox 102">
                <a:extLst>
                  <a:ext uri="{FF2B5EF4-FFF2-40B4-BE49-F238E27FC236}">
                    <a16:creationId xmlns:a16="http://schemas.microsoft.com/office/drawing/2014/main" id="{78399578-7C3C-6762-3145-20A9B39A0C1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04" name="TextBox 103">
                <a:extLst>
                  <a:ext uri="{FF2B5EF4-FFF2-40B4-BE49-F238E27FC236}">
                    <a16:creationId xmlns:a16="http://schemas.microsoft.com/office/drawing/2014/main" id="{7A49BFDD-D800-F52B-C196-B3291A40E6C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05" name="TextBox 104">
                <a:extLst>
                  <a:ext uri="{FF2B5EF4-FFF2-40B4-BE49-F238E27FC236}">
                    <a16:creationId xmlns:a16="http://schemas.microsoft.com/office/drawing/2014/main" id="{47E706E7-DBEF-7DF9-C475-76BCBBE92A9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06" name="TextBox 105">
                <a:extLst>
                  <a:ext uri="{FF2B5EF4-FFF2-40B4-BE49-F238E27FC236}">
                    <a16:creationId xmlns:a16="http://schemas.microsoft.com/office/drawing/2014/main" id="{E7F93240-59B6-57D0-1803-30DA762039ED}"/>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07" name="TextBox 106">
                <a:extLst>
                  <a:ext uri="{FF2B5EF4-FFF2-40B4-BE49-F238E27FC236}">
                    <a16:creationId xmlns:a16="http://schemas.microsoft.com/office/drawing/2014/main" id="{96B8F27D-4B9D-4F5A-5C36-8445CA40E12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08" name="TextBox 107">
                <a:extLst>
                  <a:ext uri="{FF2B5EF4-FFF2-40B4-BE49-F238E27FC236}">
                    <a16:creationId xmlns:a16="http://schemas.microsoft.com/office/drawing/2014/main" id="{429D15C8-96EB-C9DD-68FB-DAF7F33BBC2B}"/>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89" name="Group 88">
              <a:extLst>
                <a:ext uri="{FF2B5EF4-FFF2-40B4-BE49-F238E27FC236}">
                  <a16:creationId xmlns:a16="http://schemas.microsoft.com/office/drawing/2014/main" id="{449A93C5-5D38-852C-B163-46491DEBC23A}"/>
                </a:ext>
              </a:extLst>
            </p:cNvPr>
            <p:cNvGrpSpPr/>
            <p:nvPr userDrawn="1"/>
          </p:nvGrpSpPr>
          <p:grpSpPr>
            <a:xfrm>
              <a:off x="12287572" y="0"/>
              <a:ext cx="2175021" cy="5486150"/>
              <a:chOff x="838200" y="1150069"/>
              <a:chExt cx="2175021" cy="5486150"/>
            </a:xfrm>
          </p:grpSpPr>
          <p:sp>
            <p:nvSpPr>
              <p:cNvPr id="91" name="Rectangle 90">
                <a:extLst>
                  <a:ext uri="{FF2B5EF4-FFF2-40B4-BE49-F238E27FC236}">
                    <a16:creationId xmlns:a16="http://schemas.microsoft.com/office/drawing/2014/main" id="{15666B83-ABC4-522B-F085-56D09D93357D}"/>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2" name="Rectangle 91">
                <a:extLst>
                  <a:ext uri="{FF2B5EF4-FFF2-40B4-BE49-F238E27FC236}">
                    <a16:creationId xmlns:a16="http://schemas.microsoft.com/office/drawing/2014/main" id="{6993130F-4D28-0497-F442-D180286314F0}"/>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3" name="TextBox 92">
                <a:extLst>
                  <a:ext uri="{FF2B5EF4-FFF2-40B4-BE49-F238E27FC236}">
                    <a16:creationId xmlns:a16="http://schemas.microsoft.com/office/drawing/2014/main" id="{5B1E966E-7F12-4B29-B2DA-A1F2A970652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4" name="TextBox 93">
                <a:extLst>
                  <a:ext uri="{FF2B5EF4-FFF2-40B4-BE49-F238E27FC236}">
                    <a16:creationId xmlns:a16="http://schemas.microsoft.com/office/drawing/2014/main" id="{1AE0A8FB-F139-42BA-9D4C-AF360289F4D1}"/>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5" name="TextBox 94">
                <a:extLst>
                  <a:ext uri="{FF2B5EF4-FFF2-40B4-BE49-F238E27FC236}">
                    <a16:creationId xmlns:a16="http://schemas.microsoft.com/office/drawing/2014/main" id="{9A0D604B-3C11-6D89-6430-EF107E13FC5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6" name="TextBox 95">
                <a:extLst>
                  <a:ext uri="{FF2B5EF4-FFF2-40B4-BE49-F238E27FC236}">
                    <a16:creationId xmlns:a16="http://schemas.microsoft.com/office/drawing/2014/main" id="{C85E216B-9E46-F722-A545-CDDF7D2FAA0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97" name="TextBox 96">
                <a:extLst>
                  <a:ext uri="{FF2B5EF4-FFF2-40B4-BE49-F238E27FC236}">
                    <a16:creationId xmlns:a16="http://schemas.microsoft.com/office/drawing/2014/main" id="{7BCA80D1-1F8A-8651-6563-AE8660262B43}"/>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98" name="TextBox 97">
                <a:extLst>
                  <a:ext uri="{FF2B5EF4-FFF2-40B4-BE49-F238E27FC236}">
                    <a16:creationId xmlns:a16="http://schemas.microsoft.com/office/drawing/2014/main" id="{A66411E2-E287-2C53-A335-14800D65049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99" name="TextBox 98">
                <a:extLst>
                  <a:ext uri="{FF2B5EF4-FFF2-40B4-BE49-F238E27FC236}">
                    <a16:creationId xmlns:a16="http://schemas.microsoft.com/office/drawing/2014/main" id="{CE8E4697-F1B0-7F49-3892-F58BDEA149C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90" name="TextBox 89">
              <a:extLst>
                <a:ext uri="{FF2B5EF4-FFF2-40B4-BE49-F238E27FC236}">
                  <a16:creationId xmlns:a16="http://schemas.microsoft.com/office/drawing/2014/main" id="{DCEB9F67-00E2-2A8C-708C-E510235613E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6115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A924967-D8AF-4468-DFF3-4FA2303A4984}"/>
              </a:ext>
            </a:extLst>
          </p:cNvPr>
          <p:cNvSpPr>
            <a:spLocks noGrp="1"/>
          </p:cNvSpPr>
          <p:nvPr>
            <p:ph type="body" sz="quarter" idx="37"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6" name="Text Placeholder 7">
            <a:extLst>
              <a:ext uri="{FF2B5EF4-FFF2-40B4-BE49-F238E27FC236}">
                <a16:creationId xmlns:a16="http://schemas.microsoft.com/office/drawing/2014/main" id="{FCA4868D-DEBA-37A6-4C44-F3DAEABD968F}"/>
              </a:ext>
            </a:extLst>
          </p:cNvPr>
          <p:cNvSpPr>
            <a:spLocks noGrp="1"/>
          </p:cNvSpPr>
          <p:nvPr>
            <p:ph type="body" sz="quarter" idx="13" hasCustomPrompt="1"/>
          </p:nvPr>
        </p:nvSpPr>
        <p:spPr>
          <a:xfrm>
            <a:off x="545306" y="1829725"/>
            <a:ext cx="276225" cy="276225"/>
          </a:xfrm>
          <a:solidFill>
            <a:schemeClr val="accent1"/>
          </a:solidFill>
        </p:spPr>
        <p:txBody>
          <a:bodyPr anchor="ctr"/>
          <a:lstStyle>
            <a:lvl1pPr algn="ctr">
              <a:defRPr sz="1200">
                <a:latin typeface="Gotham Medium" pitchFamily="50" charset="0"/>
              </a:defRPr>
            </a:lvl1pPr>
          </a:lstStyle>
          <a:p>
            <a:pPr lvl="0"/>
            <a:r>
              <a:rPr lang="en-GB"/>
              <a:t>1</a:t>
            </a:r>
            <a:endParaRPr lang="en-GB" dirty="0"/>
          </a:p>
        </p:txBody>
      </p:sp>
      <p:sp>
        <p:nvSpPr>
          <p:cNvPr id="8" name="Text Placeholder 9">
            <a:extLst>
              <a:ext uri="{FF2B5EF4-FFF2-40B4-BE49-F238E27FC236}">
                <a16:creationId xmlns:a16="http://schemas.microsoft.com/office/drawing/2014/main" id="{952FF8C7-258B-8108-27E9-D4FAFF7F97D7}"/>
              </a:ext>
            </a:extLst>
          </p:cNvPr>
          <p:cNvSpPr>
            <a:spLocks noGrp="1"/>
          </p:cNvSpPr>
          <p:nvPr>
            <p:ph type="body" sz="quarter" idx="14" hasCustomPrompt="1"/>
          </p:nvPr>
        </p:nvSpPr>
        <p:spPr>
          <a:xfrm>
            <a:off x="893762" y="1772575"/>
            <a:ext cx="3528397" cy="276225"/>
          </a:xfrm>
        </p:spPr>
        <p:txBody>
          <a:bodyPr anchor="ctr"/>
          <a:lstStyle>
            <a:lvl1pPr>
              <a:defRPr sz="1100" cap="all" baseline="0">
                <a:latin typeface="+mj-lt"/>
              </a:defRPr>
            </a:lvl1pPr>
          </a:lstStyle>
          <a:p>
            <a:pPr lvl="0"/>
            <a:r>
              <a:rPr lang="en-GB"/>
              <a:t>Section title</a:t>
            </a:r>
            <a:endParaRPr lang="en-GB" dirty="0"/>
          </a:p>
        </p:txBody>
      </p:sp>
      <p:sp>
        <p:nvSpPr>
          <p:cNvPr id="9" name="Text Placeholder 11">
            <a:extLst>
              <a:ext uri="{FF2B5EF4-FFF2-40B4-BE49-F238E27FC236}">
                <a16:creationId xmlns:a16="http://schemas.microsoft.com/office/drawing/2014/main" id="{113262C7-3149-FDFA-A14E-29CBFD6E12BD}"/>
              </a:ext>
            </a:extLst>
          </p:cNvPr>
          <p:cNvSpPr>
            <a:spLocks noGrp="1"/>
          </p:cNvSpPr>
          <p:nvPr>
            <p:ph type="body" sz="quarter" idx="15" hasCustomPrompt="1"/>
          </p:nvPr>
        </p:nvSpPr>
        <p:spPr>
          <a:xfrm>
            <a:off x="893761" y="2003341"/>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7">
            <a:extLst>
              <a:ext uri="{FF2B5EF4-FFF2-40B4-BE49-F238E27FC236}">
                <a16:creationId xmlns:a16="http://schemas.microsoft.com/office/drawing/2014/main" id="{6BAC8A9D-CC5A-A2B0-C57D-4E1E82C49BDE}"/>
              </a:ext>
            </a:extLst>
          </p:cNvPr>
          <p:cNvSpPr>
            <a:spLocks noGrp="1"/>
          </p:cNvSpPr>
          <p:nvPr>
            <p:ph type="body" sz="quarter" idx="16" hasCustomPrompt="1"/>
          </p:nvPr>
        </p:nvSpPr>
        <p:spPr>
          <a:xfrm>
            <a:off x="545306" y="2747204"/>
            <a:ext cx="276225" cy="276225"/>
          </a:xfrm>
          <a:solidFill>
            <a:schemeClr val="accent1"/>
          </a:solidFill>
        </p:spPr>
        <p:txBody>
          <a:bodyPr anchor="ctr"/>
          <a:lstStyle>
            <a:lvl1pPr algn="ctr">
              <a:defRPr sz="1200">
                <a:latin typeface="Gotham Medium" pitchFamily="50" charset="0"/>
              </a:defRPr>
            </a:lvl1pPr>
          </a:lstStyle>
          <a:p>
            <a:pPr lvl="0"/>
            <a:r>
              <a:rPr lang="en-GB" dirty="0"/>
              <a:t>2</a:t>
            </a:r>
          </a:p>
        </p:txBody>
      </p:sp>
      <p:sp>
        <p:nvSpPr>
          <p:cNvPr id="11" name="Text Placeholder 9">
            <a:extLst>
              <a:ext uri="{FF2B5EF4-FFF2-40B4-BE49-F238E27FC236}">
                <a16:creationId xmlns:a16="http://schemas.microsoft.com/office/drawing/2014/main" id="{C63F1A73-0B3A-C9AF-9A38-0A8126450680}"/>
              </a:ext>
            </a:extLst>
          </p:cNvPr>
          <p:cNvSpPr>
            <a:spLocks noGrp="1"/>
          </p:cNvSpPr>
          <p:nvPr>
            <p:ph type="body" sz="quarter" idx="17" hasCustomPrompt="1"/>
          </p:nvPr>
        </p:nvSpPr>
        <p:spPr>
          <a:xfrm>
            <a:off x="893762" y="2690054"/>
            <a:ext cx="3528397" cy="276225"/>
          </a:xfrm>
        </p:spPr>
        <p:txBody>
          <a:bodyPr anchor="ctr"/>
          <a:lstStyle>
            <a:lvl1pPr>
              <a:defRPr sz="1100" cap="all" baseline="0">
                <a:latin typeface="+mj-lt"/>
              </a:defRPr>
            </a:lvl1pPr>
          </a:lstStyle>
          <a:p>
            <a:pPr lvl="0"/>
            <a:r>
              <a:rPr lang="en-GB"/>
              <a:t>Section title</a:t>
            </a:r>
            <a:endParaRPr lang="en-GB" dirty="0"/>
          </a:p>
        </p:txBody>
      </p:sp>
      <p:sp>
        <p:nvSpPr>
          <p:cNvPr id="12" name="Text Placeholder 11">
            <a:extLst>
              <a:ext uri="{FF2B5EF4-FFF2-40B4-BE49-F238E27FC236}">
                <a16:creationId xmlns:a16="http://schemas.microsoft.com/office/drawing/2014/main" id="{D548648C-481B-8EB2-8A59-DAED0430A5F8}"/>
              </a:ext>
            </a:extLst>
          </p:cNvPr>
          <p:cNvSpPr>
            <a:spLocks noGrp="1"/>
          </p:cNvSpPr>
          <p:nvPr>
            <p:ph type="body" sz="quarter" idx="18" hasCustomPrompt="1"/>
          </p:nvPr>
        </p:nvSpPr>
        <p:spPr>
          <a:xfrm>
            <a:off x="893761" y="2920820"/>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EDD909B5-BA74-C330-A3FB-3974BBFD91E5}"/>
              </a:ext>
            </a:extLst>
          </p:cNvPr>
          <p:cNvSpPr>
            <a:spLocks noGrp="1"/>
          </p:cNvSpPr>
          <p:nvPr>
            <p:ph type="body" sz="quarter" idx="19" hasCustomPrompt="1"/>
          </p:nvPr>
        </p:nvSpPr>
        <p:spPr>
          <a:xfrm>
            <a:off x="545306" y="3659022"/>
            <a:ext cx="276225" cy="276225"/>
          </a:xfrm>
          <a:solidFill>
            <a:schemeClr val="accent1"/>
          </a:solidFill>
        </p:spPr>
        <p:txBody>
          <a:bodyPr anchor="ctr"/>
          <a:lstStyle>
            <a:lvl1pPr algn="ctr">
              <a:defRPr sz="1200">
                <a:latin typeface="Gotham Medium" pitchFamily="50" charset="0"/>
              </a:defRPr>
            </a:lvl1pPr>
          </a:lstStyle>
          <a:p>
            <a:pPr lvl="0"/>
            <a:r>
              <a:rPr lang="en-GB"/>
              <a:t>3</a:t>
            </a:r>
            <a:endParaRPr lang="en-GB" dirty="0"/>
          </a:p>
        </p:txBody>
      </p:sp>
      <p:sp>
        <p:nvSpPr>
          <p:cNvPr id="14" name="Text Placeholder 9">
            <a:extLst>
              <a:ext uri="{FF2B5EF4-FFF2-40B4-BE49-F238E27FC236}">
                <a16:creationId xmlns:a16="http://schemas.microsoft.com/office/drawing/2014/main" id="{92DAF816-5DD2-0F8D-D926-8F9973DAED3E}"/>
              </a:ext>
            </a:extLst>
          </p:cNvPr>
          <p:cNvSpPr>
            <a:spLocks noGrp="1"/>
          </p:cNvSpPr>
          <p:nvPr>
            <p:ph type="body" sz="quarter" idx="20" hasCustomPrompt="1"/>
          </p:nvPr>
        </p:nvSpPr>
        <p:spPr>
          <a:xfrm>
            <a:off x="893762" y="3601872"/>
            <a:ext cx="3528397" cy="276225"/>
          </a:xfrm>
        </p:spPr>
        <p:txBody>
          <a:bodyPr anchor="ctr"/>
          <a:lstStyle>
            <a:lvl1pPr>
              <a:defRPr sz="1100" cap="all" baseline="0">
                <a:latin typeface="+mj-lt"/>
              </a:defRPr>
            </a:lvl1pPr>
          </a:lstStyle>
          <a:p>
            <a:pPr lvl="0"/>
            <a:r>
              <a:rPr lang="en-GB"/>
              <a:t>Section title</a:t>
            </a:r>
            <a:endParaRPr lang="en-GB" dirty="0"/>
          </a:p>
        </p:txBody>
      </p:sp>
      <p:sp>
        <p:nvSpPr>
          <p:cNvPr id="15" name="Text Placeholder 11">
            <a:extLst>
              <a:ext uri="{FF2B5EF4-FFF2-40B4-BE49-F238E27FC236}">
                <a16:creationId xmlns:a16="http://schemas.microsoft.com/office/drawing/2014/main" id="{027051BA-4C61-E92F-A7F5-6C1CB55788C5}"/>
              </a:ext>
            </a:extLst>
          </p:cNvPr>
          <p:cNvSpPr>
            <a:spLocks noGrp="1"/>
          </p:cNvSpPr>
          <p:nvPr>
            <p:ph type="body" sz="quarter" idx="21" hasCustomPrompt="1"/>
          </p:nvPr>
        </p:nvSpPr>
        <p:spPr>
          <a:xfrm>
            <a:off x="893761" y="3832638"/>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7">
            <a:extLst>
              <a:ext uri="{FF2B5EF4-FFF2-40B4-BE49-F238E27FC236}">
                <a16:creationId xmlns:a16="http://schemas.microsoft.com/office/drawing/2014/main" id="{BA1C8AFE-8CE3-811C-8B86-780AAAC35CD0}"/>
              </a:ext>
            </a:extLst>
          </p:cNvPr>
          <p:cNvSpPr>
            <a:spLocks noGrp="1"/>
          </p:cNvSpPr>
          <p:nvPr>
            <p:ph type="body" sz="quarter" idx="22" hasCustomPrompt="1"/>
          </p:nvPr>
        </p:nvSpPr>
        <p:spPr>
          <a:xfrm>
            <a:off x="545306" y="4570840"/>
            <a:ext cx="276225" cy="276225"/>
          </a:xfrm>
          <a:solidFill>
            <a:schemeClr val="accent1"/>
          </a:solidFill>
        </p:spPr>
        <p:txBody>
          <a:bodyPr anchor="ctr"/>
          <a:lstStyle>
            <a:lvl1pPr algn="ctr">
              <a:defRPr sz="1200">
                <a:latin typeface="Gotham Medium" pitchFamily="50" charset="0"/>
              </a:defRPr>
            </a:lvl1pPr>
          </a:lstStyle>
          <a:p>
            <a:pPr lvl="0"/>
            <a:r>
              <a:rPr lang="en-GB" dirty="0"/>
              <a:t>4</a:t>
            </a:r>
          </a:p>
        </p:txBody>
      </p:sp>
      <p:sp>
        <p:nvSpPr>
          <p:cNvPr id="17" name="Text Placeholder 9">
            <a:extLst>
              <a:ext uri="{FF2B5EF4-FFF2-40B4-BE49-F238E27FC236}">
                <a16:creationId xmlns:a16="http://schemas.microsoft.com/office/drawing/2014/main" id="{C706D2B9-741A-8B7F-C739-7207025D6FFA}"/>
              </a:ext>
            </a:extLst>
          </p:cNvPr>
          <p:cNvSpPr>
            <a:spLocks noGrp="1"/>
          </p:cNvSpPr>
          <p:nvPr>
            <p:ph type="body" sz="quarter" idx="23" hasCustomPrompt="1"/>
          </p:nvPr>
        </p:nvSpPr>
        <p:spPr>
          <a:xfrm>
            <a:off x="893762" y="4513690"/>
            <a:ext cx="3528397" cy="276225"/>
          </a:xfrm>
        </p:spPr>
        <p:txBody>
          <a:bodyPr anchor="ctr"/>
          <a:lstStyle>
            <a:lvl1pPr>
              <a:defRPr sz="1100" cap="all" baseline="0">
                <a:latin typeface="+mj-lt"/>
              </a:defRPr>
            </a:lvl1pPr>
          </a:lstStyle>
          <a:p>
            <a:pPr lvl="0"/>
            <a:r>
              <a:rPr lang="en-GB"/>
              <a:t>Section title</a:t>
            </a:r>
            <a:endParaRPr lang="en-GB" dirty="0"/>
          </a:p>
        </p:txBody>
      </p:sp>
      <p:sp>
        <p:nvSpPr>
          <p:cNvPr id="18" name="Text Placeholder 11">
            <a:extLst>
              <a:ext uri="{FF2B5EF4-FFF2-40B4-BE49-F238E27FC236}">
                <a16:creationId xmlns:a16="http://schemas.microsoft.com/office/drawing/2014/main" id="{E69F419A-6201-C49C-EEF6-96D70FBAFC57}"/>
              </a:ext>
            </a:extLst>
          </p:cNvPr>
          <p:cNvSpPr>
            <a:spLocks noGrp="1"/>
          </p:cNvSpPr>
          <p:nvPr>
            <p:ph type="body" sz="quarter" idx="24" hasCustomPrompt="1"/>
          </p:nvPr>
        </p:nvSpPr>
        <p:spPr>
          <a:xfrm>
            <a:off x="893761" y="4744456"/>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Text Placeholder 7">
            <a:extLst>
              <a:ext uri="{FF2B5EF4-FFF2-40B4-BE49-F238E27FC236}">
                <a16:creationId xmlns:a16="http://schemas.microsoft.com/office/drawing/2014/main" id="{977F5034-212C-D157-F7B0-D68A6487D3F4}"/>
              </a:ext>
            </a:extLst>
          </p:cNvPr>
          <p:cNvSpPr>
            <a:spLocks noGrp="1"/>
          </p:cNvSpPr>
          <p:nvPr>
            <p:ph type="body" sz="quarter" idx="25" hasCustomPrompt="1"/>
          </p:nvPr>
        </p:nvSpPr>
        <p:spPr>
          <a:xfrm>
            <a:off x="5157965" y="1829725"/>
            <a:ext cx="276225" cy="276225"/>
          </a:xfrm>
          <a:solidFill>
            <a:schemeClr val="accent1"/>
          </a:solidFill>
        </p:spPr>
        <p:txBody>
          <a:bodyPr anchor="ctr"/>
          <a:lstStyle>
            <a:lvl1pPr algn="ctr">
              <a:defRPr sz="1200">
                <a:latin typeface="Gotham Medium" pitchFamily="50" charset="0"/>
              </a:defRPr>
            </a:lvl1pPr>
          </a:lstStyle>
          <a:p>
            <a:pPr lvl="0"/>
            <a:r>
              <a:rPr lang="en-GB" dirty="0"/>
              <a:t>5</a:t>
            </a:r>
          </a:p>
        </p:txBody>
      </p:sp>
      <p:sp>
        <p:nvSpPr>
          <p:cNvPr id="20" name="Text Placeholder 9">
            <a:extLst>
              <a:ext uri="{FF2B5EF4-FFF2-40B4-BE49-F238E27FC236}">
                <a16:creationId xmlns:a16="http://schemas.microsoft.com/office/drawing/2014/main" id="{56A3E17A-D29A-E2EA-CDBF-8297851B94CC}"/>
              </a:ext>
            </a:extLst>
          </p:cNvPr>
          <p:cNvSpPr>
            <a:spLocks noGrp="1"/>
          </p:cNvSpPr>
          <p:nvPr>
            <p:ph type="body" sz="quarter" idx="26" hasCustomPrompt="1"/>
          </p:nvPr>
        </p:nvSpPr>
        <p:spPr>
          <a:xfrm>
            <a:off x="5506421" y="1772575"/>
            <a:ext cx="3528397" cy="276225"/>
          </a:xfrm>
        </p:spPr>
        <p:txBody>
          <a:bodyPr anchor="ctr"/>
          <a:lstStyle>
            <a:lvl1pPr>
              <a:defRPr sz="1100" cap="all" baseline="0">
                <a:latin typeface="+mj-lt"/>
              </a:defRPr>
            </a:lvl1pPr>
          </a:lstStyle>
          <a:p>
            <a:pPr lvl="0"/>
            <a:r>
              <a:rPr lang="en-GB"/>
              <a:t>Section title</a:t>
            </a:r>
            <a:endParaRPr lang="en-GB" dirty="0"/>
          </a:p>
        </p:txBody>
      </p:sp>
      <p:sp>
        <p:nvSpPr>
          <p:cNvPr id="21" name="Text Placeholder 11">
            <a:extLst>
              <a:ext uri="{FF2B5EF4-FFF2-40B4-BE49-F238E27FC236}">
                <a16:creationId xmlns:a16="http://schemas.microsoft.com/office/drawing/2014/main" id="{63FCAEF4-AADB-383B-8210-850E93B453F1}"/>
              </a:ext>
            </a:extLst>
          </p:cNvPr>
          <p:cNvSpPr>
            <a:spLocks noGrp="1"/>
          </p:cNvSpPr>
          <p:nvPr>
            <p:ph type="body" sz="quarter" idx="27" hasCustomPrompt="1"/>
          </p:nvPr>
        </p:nvSpPr>
        <p:spPr>
          <a:xfrm>
            <a:off x="5506420" y="2003341"/>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Text Placeholder 7">
            <a:extLst>
              <a:ext uri="{FF2B5EF4-FFF2-40B4-BE49-F238E27FC236}">
                <a16:creationId xmlns:a16="http://schemas.microsoft.com/office/drawing/2014/main" id="{753A57F8-0F31-4ACC-3A21-90537823C454}"/>
              </a:ext>
            </a:extLst>
          </p:cNvPr>
          <p:cNvSpPr>
            <a:spLocks noGrp="1"/>
          </p:cNvSpPr>
          <p:nvPr>
            <p:ph type="body" sz="quarter" idx="28" hasCustomPrompt="1"/>
          </p:nvPr>
        </p:nvSpPr>
        <p:spPr>
          <a:xfrm>
            <a:off x="5157965" y="2747204"/>
            <a:ext cx="276225" cy="276225"/>
          </a:xfrm>
          <a:solidFill>
            <a:schemeClr val="accent1"/>
          </a:solidFill>
        </p:spPr>
        <p:txBody>
          <a:bodyPr anchor="ctr"/>
          <a:lstStyle>
            <a:lvl1pPr algn="ctr">
              <a:defRPr sz="1200">
                <a:latin typeface="Gotham Medium" pitchFamily="50" charset="0"/>
              </a:defRPr>
            </a:lvl1pPr>
          </a:lstStyle>
          <a:p>
            <a:pPr lvl="0"/>
            <a:r>
              <a:rPr lang="en-GB" dirty="0"/>
              <a:t>6</a:t>
            </a:r>
          </a:p>
        </p:txBody>
      </p:sp>
      <p:sp>
        <p:nvSpPr>
          <p:cNvPr id="23" name="Text Placeholder 9">
            <a:extLst>
              <a:ext uri="{FF2B5EF4-FFF2-40B4-BE49-F238E27FC236}">
                <a16:creationId xmlns:a16="http://schemas.microsoft.com/office/drawing/2014/main" id="{421A704A-744A-9183-B68A-F99894D4BBD6}"/>
              </a:ext>
            </a:extLst>
          </p:cNvPr>
          <p:cNvSpPr>
            <a:spLocks noGrp="1"/>
          </p:cNvSpPr>
          <p:nvPr>
            <p:ph type="body" sz="quarter" idx="29" hasCustomPrompt="1"/>
          </p:nvPr>
        </p:nvSpPr>
        <p:spPr>
          <a:xfrm>
            <a:off x="5506421" y="2690054"/>
            <a:ext cx="3528397" cy="276225"/>
          </a:xfrm>
        </p:spPr>
        <p:txBody>
          <a:bodyPr anchor="ctr"/>
          <a:lstStyle>
            <a:lvl1pPr>
              <a:defRPr sz="1100" cap="all" baseline="0">
                <a:latin typeface="+mj-lt"/>
              </a:defRPr>
            </a:lvl1pPr>
          </a:lstStyle>
          <a:p>
            <a:pPr lvl="0"/>
            <a:r>
              <a:rPr lang="en-GB"/>
              <a:t>Section title</a:t>
            </a:r>
            <a:endParaRPr lang="en-GB" dirty="0"/>
          </a:p>
        </p:txBody>
      </p:sp>
      <p:sp>
        <p:nvSpPr>
          <p:cNvPr id="24" name="Text Placeholder 11">
            <a:extLst>
              <a:ext uri="{FF2B5EF4-FFF2-40B4-BE49-F238E27FC236}">
                <a16:creationId xmlns:a16="http://schemas.microsoft.com/office/drawing/2014/main" id="{1460EFB8-BB43-7B17-B7A8-52B0DF6A5AE2}"/>
              </a:ext>
            </a:extLst>
          </p:cNvPr>
          <p:cNvSpPr>
            <a:spLocks noGrp="1"/>
          </p:cNvSpPr>
          <p:nvPr>
            <p:ph type="body" sz="quarter" idx="30" hasCustomPrompt="1"/>
          </p:nvPr>
        </p:nvSpPr>
        <p:spPr>
          <a:xfrm>
            <a:off x="5506420" y="2920820"/>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Text Placeholder 7">
            <a:extLst>
              <a:ext uri="{FF2B5EF4-FFF2-40B4-BE49-F238E27FC236}">
                <a16:creationId xmlns:a16="http://schemas.microsoft.com/office/drawing/2014/main" id="{FCCE3438-A7CA-2825-F782-72B6C150E11C}"/>
              </a:ext>
            </a:extLst>
          </p:cNvPr>
          <p:cNvSpPr>
            <a:spLocks noGrp="1"/>
          </p:cNvSpPr>
          <p:nvPr>
            <p:ph type="body" sz="quarter" idx="31" hasCustomPrompt="1"/>
          </p:nvPr>
        </p:nvSpPr>
        <p:spPr>
          <a:xfrm>
            <a:off x="5157965" y="3659022"/>
            <a:ext cx="276225" cy="276225"/>
          </a:xfrm>
          <a:solidFill>
            <a:schemeClr val="accent1"/>
          </a:solidFill>
        </p:spPr>
        <p:txBody>
          <a:bodyPr anchor="ctr"/>
          <a:lstStyle>
            <a:lvl1pPr algn="ctr">
              <a:defRPr sz="1200">
                <a:latin typeface="Gotham Medium" pitchFamily="50" charset="0"/>
              </a:defRPr>
            </a:lvl1pPr>
          </a:lstStyle>
          <a:p>
            <a:pPr lvl="0"/>
            <a:r>
              <a:rPr lang="en-GB" dirty="0"/>
              <a:t>7</a:t>
            </a:r>
          </a:p>
        </p:txBody>
      </p:sp>
      <p:sp>
        <p:nvSpPr>
          <p:cNvPr id="26" name="Text Placeholder 9">
            <a:extLst>
              <a:ext uri="{FF2B5EF4-FFF2-40B4-BE49-F238E27FC236}">
                <a16:creationId xmlns:a16="http://schemas.microsoft.com/office/drawing/2014/main" id="{2DFA0BBB-16FA-4FA7-B8CB-40CBA0BF6511}"/>
              </a:ext>
            </a:extLst>
          </p:cNvPr>
          <p:cNvSpPr>
            <a:spLocks noGrp="1"/>
          </p:cNvSpPr>
          <p:nvPr>
            <p:ph type="body" sz="quarter" idx="32" hasCustomPrompt="1"/>
          </p:nvPr>
        </p:nvSpPr>
        <p:spPr>
          <a:xfrm>
            <a:off x="5506421" y="3601872"/>
            <a:ext cx="3528397" cy="276225"/>
          </a:xfrm>
        </p:spPr>
        <p:txBody>
          <a:bodyPr anchor="ctr"/>
          <a:lstStyle>
            <a:lvl1pPr>
              <a:defRPr sz="1100" cap="all" baseline="0">
                <a:latin typeface="+mj-lt"/>
              </a:defRPr>
            </a:lvl1pPr>
          </a:lstStyle>
          <a:p>
            <a:pPr lvl="0"/>
            <a:r>
              <a:rPr lang="en-GB"/>
              <a:t>Section title</a:t>
            </a:r>
            <a:endParaRPr lang="en-GB" dirty="0"/>
          </a:p>
        </p:txBody>
      </p:sp>
      <p:sp>
        <p:nvSpPr>
          <p:cNvPr id="27" name="Text Placeholder 11">
            <a:extLst>
              <a:ext uri="{FF2B5EF4-FFF2-40B4-BE49-F238E27FC236}">
                <a16:creationId xmlns:a16="http://schemas.microsoft.com/office/drawing/2014/main" id="{8631198D-5AE5-9D57-5BA5-0AEF1779ED93}"/>
              </a:ext>
            </a:extLst>
          </p:cNvPr>
          <p:cNvSpPr>
            <a:spLocks noGrp="1"/>
          </p:cNvSpPr>
          <p:nvPr>
            <p:ph type="body" sz="quarter" idx="33" hasCustomPrompt="1"/>
          </p:nvPr>
        </p:nvSpPr>
        <p:spPr>
          <a:xfrm>
            <a:off x="5506420" y="3832638"/>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7">
            <a:extLst>
              <a:ext uri="{FF2B5EF4-FFF2-40B4-BE49-F238E27FC236}">
                <a16:creationId xmlns:a16="http://schemas.microsoft.com/office/drawing/2014/main" id="{32CF8DFD-D0E7-3CA4-D60F-C67DE8F866C8}"/>
              </a:ext>
            </a:extLst>
          </p:cNvPr>
          <p:cNvSpPr>
            <a:spLocks noGrp="1"/>
          </p:cNvSpPr>
          <p:nvPr>
            <p:ph type="body" sz="quarter" idx="34" hasCustomPrompt="1"/>
          </p:nvPr>
        </p:nvSpPr>
        <p:spPr>
          <a:xfrm>
            <a:off x="5157965" y="4570840"/>
            <a:ext cx="276225" cy="276225"/>
          </a:xfrm>
          <a:solidFill>
            <a:schemeClr val="accent1"/>
          </a:solidFill>
        </p:spPr>
        <p:txBody>
          <a:bodyPr anchor="ctr"/>
          <a:lstStyle>
            <a:lvl1pPr algn="ctr">
              <a:defRPr sz="1200">
                <a:latin typeface="Gotham Medium" pitchFamily="50" charset="0"/>
              </a:defRPr>
            </a:lvl1pPr>
          </a:lstStyle>
          <a:p>
            <a:pPr lvl="0"/>
            <a:r>
              <a:rPr lang="en-GB" dirty="0"/>
              <a:t>8</a:t>
            </a:r>
          </a:p>
        </p:txBody>
      </p:sp>
      <p:sp>
        <p:nvSpPr>
          <p:cNvPr id="29" name="Text Placeholder 9">
            <a:extLst>
              <a:ext uri="{FF2B5EF4-FFF2-40B4-BE49-F238E27FC236}">
                <a16:creationId xmlns:a16="http://schemas.microsoft.com/office/drawing/2014/main" id="{01F29383-6BB4-BD35-51E8-4C6C54F60718}"/>
              </a:ext>
            </a:extLst>
          </p:cNvPr>
          <p:cNvSpPr>
            <a:spLocks noGrp="1"/>
          </p:cNvSpPr>
          <p:nvPr>
            <p:ph type="body" sz="quarter" idx="35" hasCustomPrompt="1"/>
          </p:nvPr>
        </p:nvSpPr>
        <p:spPr>
          <a:xfrm>
            <a:off x="5506421" y="4513690"/>
            <a:ext cx="3528397" cy="276225"/>
          </a:xfrm>
        </p:spPr>
        <p:txBody>
          <a:bodyPr anchor="ctr"/>
          <a:lstStyle>
            <a:lvl1pPr>
              <a:defRPr sz="1100" cap="all" baseline="0">
                <a:latin typeface="+mj-lt"/>
              </a:defRPr>
            </a:lvl1pPr>
          </a:lstStyle>
          <a:p>
            <a:pPr lvl="0"/>
            <a:r>
              <a:rPr lang="en-GB"/>
              <a:t>Section title</a:t>
            </a:r>
            <a:endParaRPr lang="en-GB" dirty="0"/>
          </a:p>
        </p:txBody>
      </p:sp>
      <p:sp>
        <p:nvSpPr>
          <p:cNvPr id="30" name="Text Placeholder 11">
            <a:extLst>
              <a:ext uri="{FF2B5EF4-FFF2-40B4-BE49-F238E27FC236}">
                <a16:creationId xmlns:a16="http://schemas.microsoft.com/office/drawing/2014/main" id="{4F0639AD-B834-F463-E8C0-BF9613395030}"/>
              </a:ext>
            </a:extLst>
          </p:cNvPr>
          <p:cNvSpPr>
            <a:spLocks noGrp="1"/>
          </p:cNvSpPr>
          <p:nvPr>
            <p:ph type="body" sz="quarter" idx="36" hasCustomPrompt="1"/>
          </p:nvPr>
        </p:nvSpPr>
        <p:spPr>
          <a:xfrm>
            <a:off x="5506420" y="4744456"/>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2" name="Date Placeholder 31">
            <a:extLst>
              <a:ext uri="{FF2B5EF4-FFF2-40B4-BE49-F238E27FC236}">
                <a16:creationId xmlns:a16="http://schemas.microsoft.com/office/drawing/2014/main" id="{B34CAD4E-5A31-764F-37C8-494371F784FA}"/>
              </a:ext>
            </a:extLst>
          </p:cNvPr>
          <p:cNvSpPr>
            <a:spLocks noGrp="1"/>
          </p:cNvSpPr>
          <p:nvPr>
            <p:ph type="dt" sz="half" idx="38"/>
          </p:nvPr>
        </p:nvSpPr>
        <p:spPr/>
        <p:txBody>
          <a:bodyPr/>
          <a:lstStyle/>
          <a:p>
            <a:endParaRPr lang="en-GB" dirty="0"/>
          </a:p>
        </p:txBody>
      </p:sp>
      <p:sp>
        <p:nvSpPr>
          <p:cNvPr id="33" name="Footer Placeholder 32">
            <a:extLst>
              <a:ext uri="{FF2B5EF4-FFF2-40B4-BE49-F238E27FC236}">
                <a16:creationId xmlns:a16="http://schemas.microsoft.com/office/drawing/2014/main" id="{E551D7A5-B3AE-F409-9DB4-A5F062FC18F7}"/>
              </a:ext>
            </a:extLst>
          </p:cNvPr>
          <p:cNvSpPr>
            <a:spLocks noGrp="1"/>
          </p:cNvSpPr>
          <p:nvPr>
            <p:ph type="ftr" sz="quarter" idx="3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4" name="Slide Number Placeholder 33">
            <a:extLst>
              <a:ext uri="{FF2B5EF4-FFF2-40B4-BE49-F238E27FC236}">
                <a16:creationId xmlns:a16="http://schemas.microsoft.com/office/drawing/2014/main" id="{F4A3079D-ED36-E511-CE59-2D05DC4F563E}"/>
              </a:ext>
            </a:extLst>
          </p:cNvPr>
          <p:cNvSpPr>
            <a:spLocks noGrp="1"/>
          </p:cNvSpPr>
          <p:nvPr>
            <p:ph type="sldNum" sz="quarter" idx="40"/>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801CF6A3-FEFC-D8B3-3264-C476B1EF4DA3}"/>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Tree>
    <p:custDataLst>
      <p:tags r:id="rId1"/>
    </p:custDataLst>
    <p:extLst>
      <p:ext uri="{BB962C8B-B14F-4D97-AF65-F5344CB8AC3E}">
        <p14:creationId xmlns:p14="http://schemas.microsoft.com/office/powerpoint/2010/main" val="12816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with images">
    <p:spTree>
      <p:nvGrpSpPr>
        <p:cNvPr id="1" name=""/>
        <p:cNvGrpSpPr/>
        <p:nvPr/>
      </p:nvGrpSpPr>
      <p:grpSpPr>
        <a:xfrm>
          <a:off x="0" y="0"/>
          <a:ext cx="0" cy="0"/>
          <a:chOff x="0" y="0"/>
          <a:chExt cx="0" cy="0"/>
        </a:xfrm>
      </p:grpSpPr>
      <p:sp>
        <p:nvSpPr>
          <p:cNvPr id="34" name="Footer Placeholder 33">
            <a:extLst>
              <a:ext uri="{FF2B5EF4-FFF2-40B4-BE49-F238E27FC236}">
                <a16:creationId xmlns:a16="http://schemas.microsoft.com/office/drawing/2014/main" id="{D35C1AEE-A05E-CD34-462F-6F7BEC6A951D}"/>
              </a:ext>
            </a:extLst>
          </p:cNvPr>
          <p:cNvSpPr>
            <a:spLocks noGrp="1"/>
          </p:cNvSpPr>
          <p:nvPr>
            <p:ph type="ftr" sz="quarter" idx="3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 name="Title 1">
            <a:extLst>
              <a:ext uri="{FF2B5EF4-FFF2-40B4-BE49-F238E27FC236}">
                <a16:creationId xmlns:a16="http://schemas.microsoft.com/office/drawing/2014/main" id="{2078A7B9-A33F-BC5F-1E5E-72DF76483157}"/>
              </a:ext>
            </a:extLst>
          </p:cNvPr>
          <p:cNvSpPr>
            <a:spLocks noGrp="1"/>
          </p:cNvSpPr>
          <p:nvPr>
            <p:ph type="title" hasCustomPrompt="1"/>
          </p:nvPr>
        </p:nvSpPr>
        <p:spPr>
          <a:xfrm>
            <a:off x="450849" y="422670"/>
            <a:ext cx="4816476" cy="558405"/>
          </a:xfrm>
        </p:spPr>
        <p:txBody>
          <a:bodyPr/>
          <a:lstStyle>
            <a:lvl1pPr>
              <a:defRPr sz="3600"/>
            </a:lvl1pPr>
          </a:lstStyle>
          <a:p>
            <a:r>
              <a:rPr lang="en-GB" dirty="0"/>
              <a:t>Insert title here</a:t>
            </a:r>
          </a:p>
        </p:txBody>
      </p:sp>
      <p:sp>
        <p:nvSpPr>
          <p:cNvPr id="4" name="Text Placeholder 9">
            <a:extLst>
              <a:ext uri="{FF2B5EF4-FFF2-40B4-BE49-F238E27FC236}">
                <a16:creationId xmlns:a16="http://schemas.microsoft.com/office/drawing/2014/main" id="{C56D362B-090C-EB45-8EE9-7EE3DCEC14C1}"/>
              </a:ext>
            </a:extLst>
          </p:cNvPr>
          <p:cNvSpPr>
            <a:spLocks noGrp="1"/>
          </p:cNvSpPr>
          <p:nvPr>
            <p:ph type="body" sz="quarter" idx="45" hasCustomPrompt="1"/>
          </p:nvPr>
        </p:nvSpPr>
        <p:spPr>
          <a:xfrm>
            <a:off x="794856" y="1931779"/>
            <a:ext cx="2054767" cy="276225"/>
          </a:xfrm>
        </p:spPr>
        <p:txBody>
          <a:bodyPr anchor="ctr"/>
          <a:lstStyle>
            <a:lvl1pPr>
              <a:defRPr sz="1100" cap="all" baseline="0">
                <a:latin typeface="+mj-lt"/>
              </a:defRPr>
            </a:lvl1pPr>
          </a:lstStyle>
          <a:p>
            <a:pPr lvl="0"/>
            <a:r>
              <a:rPr lang="en-GB"/>
              <a:t>Section title</a:t>
            </a:r>
            <a:endParaRPr lang="en-GB" dirty="0"/>
          </a:p>
        </p:txBody>
      </p:sp>
      <p:sp>
        <p:nvSpPr>
          <p:cNvPr id="8" name="Text Placeholder 11">
            <a:extLst>
              <a:ext uri="{FF2B5EF4-FFF2-40B4-BE49-F238E27FC236}">
                <a16:creationId xmlns:a16="http://schemas.microsoft.com/office/drawing/2014/main" id="{0E1D31CE-69C9-7E40-603F-321CE4AE5A60}"/>
              </a:ext>
            </a:extLst>
          </p:cNvPr>
          <p:cNvSpPr>
            <a:spLocks noGrp="1"/>
          </p:cNvSpPr>
          <p:nvPr>
            <p:ph type="body" sz="quarter" idx="46" hasCustomPrompt="1"/>
          </p:nvPr>
        </p:nvSpPr>
        <p:spPr>
          <a:xfrm>
            <a:off x="794856" y="2162545"/>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US" dirty="0"/>
              <a:t>Insert text here</a:t>
            </a:r>
          </a:p>
        </p:txBody>
      </p:sp>
      <p:sp>
        <p:nvSpPr>
          <p:cNvPr id="11" name="Text Placeholder 9">
            <a:extLst>
              <a:ext uri="{FF2B5EF4-FFF2-40B4-BE49-F238E27FC236}">
                <a16:creationId xmlns:a16="http://schemas.microsoft.com/office/drawing/2014/main" id="{0C25969E-2982-7CDB-EE81-6085026811F4}"/>
              </a:ext>
            </a:extLst>
          </p:cNvPr>
          <p:cNvSpPr>
            <a:spLocks noGrp="1"/>
          </p:cNvSpPr>
          <p:nvPr>
            <p:ph type="body" sz="quarter" idx="47" hasCustomPrompt="1"/>
          </p:nvPr>
        </p:nvSpPr>
        <p:spPr>
          <a:xfrm>
            <a:off x="794856" y="2849258"/>
            <a:ext cx="2054767" cy="276225"/>
          </a:xfrm>
        </p:spPr>
        <p:txBody>
          <a:bodyPr anchor="ctr"/>
          <a:lstStyle>
            <a:lvl1pPr>
              <a:defRPr sz="1100" cap="all" baseline="0">
                <a:latin typeface="+mj-lt"/>
              </a:defRPr>
            </a:lvl1pPr>
          </a:lstStyle>
          <a:p>
            <a:pPr lvl="0"/>
            <a:r>
              <a:rPr lang="en-GB"/>
              <a:t>Section title</a:t>
            </a:r>
            <a:endParaRPr lang="en-GB" dirty="0"/>
          </a:p>
        </p:txBody>
      </p:sp>
      <p:sp>
        <p:nvSpPr>
          <p:cNvPr id="14" name="Text Placeholder 11">
            <a:extLst>
              <a:ext uri="{FF2B5EF4-FFF2-40B4-BE49-F238E27FC236}">
                <a16:creationId xmlns:a16="http://schemas.microsoft.com/office/drawing/2014/main" id="{7D027648-369E-8049-3E89-3274D6DF0645}"/>
              </a:ext>
            </a:extLst>
          </p:cNvPr>
          <p:cNvSpPr>
            <a:spLocks noGrp="1"/>
          </p:cNvSpPr>
          <p:nvPr>
            <p:ph type="body" sz="quarter" idx="48" hasCustomPrompt="1"/>
          </p:nvPr>
        </p:nvSpPr>
        <p:spPr>
          <a:xfrm>
            <a:off x="794856" y="3080024"/>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17" name="Text Placeholder 9">
            <a:extLst>
              <a:ext uri="{FF2B5EF4-FFF2-40B4-BE49-F238E27FC236}">
                <a16:creationId xmlns:a16="http://schemas.microsoft.com/office/drawing/2014/main" id="{5B705DC4-D792-B8DA-8182-C502FD6D7861}"/>
              </a:ext>
            </a:extLst>
          </p:cNvPr>
          <p:cNvSpPr>
            <a:spLocks noGrp="1"/>
          </p:cNvSpPr>
          <p:nvPr>
            <p:ph type="body" sz="quarter" idx="49" hasCustomPrompt="1"/>
          </p:nvPr>
        </p:nvSpPr>
        <p:spPr>
          <a:xfrm>
            <a:off x="794856" y="3761076"/>
            <a:ext cx="2054767" cy="276225"/>
          </a:xfrm>
        </p:spPr>
        <p:txBody>
          <a:bodyPr anchor="ctr"/>
          <a:lstStyle>
            <a:lvl1pPr>
              <a:defRPr sz="1100" cap="all" baseline="0">
                <a:latin typeface="+mj-lt"/>
              </a:defRPr>
            </a:lvl1pPr>
          </a:lstStyle>
          <a:p>
            <a:pPr lvl="0"/>
            <a:r>
              <a:rPr lang="en-GB" dirty="0"/>
              <a:t>Section title</a:t>
            </a:r>
          </a:p>
        </p:txBody>
      </p:sp>
      <p:sp>
        <p:nvSpPr>
          <p:cNvPr id="20" name="Text Placeholder 11">
            <a:extLst>
              <a:ext uri="{FF2B5EF4-FFF2-40B4-BE49-F238E27FC236}">
                <a16:creationId xmlns:a16="http://schemas.microsoft.com/office/drawing/2014/main" id="{242E2370-E4F8-6B70-6769-014807E32D22}"/>
              </a:ext>
            </a:extLst>
          </p:cNvPr>
          <p:cNvSpPr>
            <a:spLocks noGrp="1"/>
          </p:cNvSpPr>
          <p:nvPr>
            <p:ph type="body" sz="quarter" idx="50" hasCustomPrompt="1"/>
          </p:nvPr>
        </p:nvSpPr>
        <p:spPr>
          <a:xfrm>
            <a:off x="794856" y="3991842"/>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23" name="Text Placeholder 9">
            <a:extLst>
              <a:ext uri="{FF2B5EF4-FFF2-40B4-BE49-F238E27FC236}">
                <a16:creationId xmlns:a16="http://schemas.microsoft.com/office/drawing/2014/main" id="{815A47D5-A3FF-DE93-7704-5F533F667225}"/>
              </a:ext>
            </a:extLst>
          </p:cNvPr>
          <p:cNvSpPr>
            <a:spLocks noGrp="1"/>
          </p:cNvSpPr>
          <p:nvPr>
            <p:ph type="body" sz="quarter" idx="51" hasCustomPrompt="1"/>
          </p:nvPr>
        </p:nvSpPr>
        <p:spPr>
          <a:xfrm>
            <a:off x="794856" y="4672894"/>
            <a:ext cx="2054767" cy="276225"/>
          </a:xfrm>
        </p:spPr>
        <p:txBody>
          <a:bodyPr anchor="ctr"/>
          <a:lstStyle>
            <a:lvl1pPr>
              <a:defRPr sz="1100" cap="all" baseline="0">
                <a:latin typeface="+mj-lt"/>
              </a:defRPr>
            </a:lvl1pPr>
          </a:lstStyle>
          <a:p>
            <a:pPr lvl="0"/>
            <a:r>
              <a:rPr lang="en-GB" dirty="0"/>
              <a:t>Section title</a:t>
            </a:r>
          </a:p>
        </p:txBody>
      </p:sp>
      <p:sp>
        <p:nvSpPr>
          <p:cNvPr id="26" name="Text Placeholder 11">
            <a:extLst>
              <a:ext uri="{FF2B5EF4-FFF2-40B4-BE49-F238E27FC236}">
                <a16:creationId xmlns:a16="http://schemas.microsoft.com/office/drawing/2014/main" id="{527E6501-3D24-590E-20C0-0FBD1951F1DC}"/>
              </a:ext>
            </a:extLst>
          </p:cNvPr>
          <p:cNvSpPr>
            <a:spLocks noGrp="1"/>
          </p:cNvSpPr>
          <p:nvPr>
            <p:ph type="body" sz="quarter" idx="52" hasCustomPrompt="1"/>
          </p:nvPr>
        </p:nvSpPr>
        <p:spPr>
          <a:xfrm>
            <a:off x="794856" y="4903660"/>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 name="Picture Placeholder 34">
            <a:extLst>
              <a:ext uri="{FF2B5EF4-FFF2-40B4-BE49-F238E27FC236}">
                <a16:creationId xmlns:a16="http://schemas.microsoft.com/office/drawing/2014/main" id="{B5B18B07-98DC-88F5-E02B-9188F5EE4996}"/>
              </a:ext>
            </a:extLst>
          </p:cNvPr>
          <p:cNvSpPr>
            <a:spLocks noGrp="1"/>
          </p:cNvSpPr>
          <p:nvPr>
            <p:ph type="pic" sz="quarter" idx="37" hasCustomPrompt="1"/>
          </p:nvPr>
        </p:nvSpPr>
        <p:spPr>
          <a:xfrm>
            <a:off x="8507861" y="837134"/>
            <a:ext cx="2470530" cy="2449347"/>
          </a:xfrm>
        </p:spPr>
        <p:txBody>
          <a:bodyPr/>
          <a:lstStyle>
            <a:lvl1pPr algn="ctr">
              <a:defRPr/>
            </a:lvl1pPr>
          </a:lstStyle>
          <a:p>
            <a:r>
              <a:rPr lang="en-GB" dirty="0"/>
              <a:t>Click icon to insert image</a:t>
            </a:r>
          </a:p>
        </p:txBody>
      </p:sp>
      <p:sp>
        <p:nvSpPr>
          <p:cNvPr id="5" name="Picture Placeholder 34">
            <a:extLst>
              <a:ext uri="{FF2B5EF4-FFF2-40B4-BE49-F238E27FC236}">
                <a16:creationId xmlns:a16="http://schemas.microsoft.com/office/drawing/2014/main" id="{5EAECFEA-05F0-7758-A49F-DE20E5168615}"/>
              </a:ext>
            </a:extLst>
          </p:cNvPr>
          <p:cNvSpPr>
            <a:spLocks noGrp="1"/>
          </p:cNvSpPr>
          <p:nvPr>
            <p:ph type="pic" sz="quarter" idx="38" hasCustomPrompt="1"/>
          </p:nvPr>
        </p:nvSpPr>
        <p:spPr>
          <a:xfrm>
            <a:off x="6552318" y="1453132"/>
            <a:ext cx="1849206" cy="1833350"/>
          </a:xfrm>
        </p:spPr>
        <p:txBody>
          <a:bodyPr/>
          <a:lstStyle>
            <a:lvl1pPr algn="ctr">
              <a:defRPr/>
            </a:lvl1pPr>
          </a:lstStyle>
          <a:p>
            <a:r>
              <a:rPr lang="en-GB" dirty="0"/>
              <a:t>Click icon to insert image</a:t>
            </a:r>
          </a:p>
        </p:txBody>
      </p:sp>
      <p:sp>
        <p:nvSpPr>
          <p:cNvPr id="9" name="Picture Placeholder 34">
            <a:extLst>
              <a:ext uri="{FF2B5EF4-FFF2-40B4-BE49-F238E27FC236}">
                <a16:creationId xmlns:a16="http://schemas.microsoft.com/office/drawing/2014/main" id="{7FDB59B0-276F-F1B7-ABA9-7D5E259DA7C5}"/>
              </a:ext>
            </a:extLst>
          </p:cNvPr>
          <p:cNvSpPr>
            <a:spLocks noGrp="1"/>
          </p:cNvSpPr>
          <p:nvPr>
            <p:ph type="pic" sz="quarter" idx="53" hasCustomPrompt="1"/>
          </p:nvPr>
        </p:nvSpPr>
        <p:spPr>
          <a:xfrm>
            <a:off x="5764946" y="3377973"/>
            <a:ext cx="2636578" cy="2613971"/>
          </a:xfrm>
        </p:spPr>
        <p:txBody>
          <a:bodyPr/>
          <a:lstStyle>
            <a:lvl1pPr algn="ctr">
              <a:defRPr/>
            </a:lvl1pPr>
          </a:lstStyle>
          <a:p>
            <a:r>
              <a:rPr lang="en-GB" dirty="0"/>
              <a:t>Click icon to insert image</a:t>
            </a:r>
          </a:p>
        </p:txBody>
      </p:sp>
      <p:sp>
        <p:nvSpPr>
          <p:cNvPr id="10" name="Picture Placeholder 34">
            <a:extLst>
              <a:ext uri="{FF2B5EF4-FFF2-40B4-BE49-F238E27FC236}">
                <a16:creationId xmlns:a16="http://schemas.microsoft.com/office/drawing/2014/main" id="{3B8855A9-20BF-AA93-86DD-05819564C2F3}"/>
              </a:ext>
            </a:extLst>
          </p:cNvPr>
          <p:cNvSpPr>
            <a:spLocks noGrp="1"/>
          </p:cNvSpPr>
          <p:nvPr>
            <p:ph type="pic" sz="quarter" idx="40" hasCustomPrompt="1"/>
          </p:nvPr>
        </p:nvSpPr>
        <p:spPr>
          <a:xfrm>
            <a:off x="8507861" y="3377973"/>
            <a:ext cx="1849206" cy="1833350"/>
          </a:xfrm>
        </p:spPr>
        <p:txBody>
          <a:bodyPr/>
          <a:lstStyle>
            <a:lvl1pPr algn="ctr">
              <a:defRPr/>
            </a:lvl1pPr>
          </a:lstStyle>
          <a:p>
            <a:r>
              <a:rPr lang="en-GB" dirty="0"/>
              <a:t>Click icon to insert image</a:t>
            </a:r>
          </a:p>
        </p:txBody>
      </p:sp>
      <p:sp>
        <p:nvSpPr>
          <p:cNvPr id="12" name="Text Placeholder 10">
            <a:extLst>
              <a:ext uri="{FF2B5EF4-FFF2-40B4-BE49-F238E27FC236}">
                <a16:creationId xmlns:a16="http://schemas.microsoft.com/office/drawing/2014/main" id="{ED6A4B58-7D2F-B8E2-1AFD-D6E214FD2FC2}"/>
              </a:ext>
            </a:extLst>
          </p:cNvPr>
          <p:cNvSpPr>
            <a:spLocks noGrp="1"/>
          </p:cNvSpPr>
          <p:nvPr>
            <p:ph type="body" sz="quarter" idx="41" hasCustomPrompt="1"/>
          </p:nvPr>
        </p:nvSpPr>
        <p:spPr>
          <a:xfrm>
            <a:off x="9436971" y="4190430"/>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13" name="Text Placeholder 3">
            <a:extLst>
              <a:ext uri="{FF2B5EF4-FFF2-40B4-BE49-F238E27FC236}">
                <a16:creationId xmlns:a16="http://schemas.microsoft.com/office/drawing/2014/main" id="{D8C5A9CC-D847-BDDB-DBA2-8220FF926145}"/>
              </a:ext>
            </a:extLst>
          </p:cNvPr>
          <p:cNvSpPr>
            <a:spLocks noGrp="1"/>
          </p:cNvSpPr>
          <p:nvPr>
            <p:ph type="body" sz="quarter" idx="5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5" name="Date Placeholder 32">
            <a:extLst>
              <a:ext uri="{FF2B5EF4-FFF2-40B4-BE49-F238E27FC236}">
                <a16:creationId xmlns:a16="http://schemas.microsoft.com/office/drawing/2014/main" id="{784ED3E2-049F-CAF7-6DFF-9ED5A3376229}"/>
              </a:ext>
            </a:extLst>
          </p:cNvPr>
          <p:cNvSpPr>
            <a:spLocks noGrp="1"/>
          </p:cNvSpPr>
          <p:nvPr>
            <p:ph type="dt" sz="half" idx="55"/>
          </p:nvPr>
        </p:nvSpPr>
        <p:spPr>
          <a:xfrm rot="5400000">
            <a:off x="11762091" y="225413"/>
            <a:ext cx="638833" cy="220982"/>
          </a:xfrm>
        </p:spPr>
        <p:txBody>
          <a:bodyPr/>
          <a:lstStyle/>
          <a:p>
            <a:endParaRPr lang="en-GB" dirty="0"/>
          </a:p>
        </p:txBody>
      </p:sp>
      <p:sp>
        <p:nvSpPr>
          <p:cNvPr id="16" name="Slide Number Placeholder 34">
            <a:extLst>
              <a:ext uri="{FF2B5EF4-FFF2-40B4-BE49-F238E27FC236}">
                <a16:creationId xmlns:a16="http://schemas.microsoft.com/office/drawing/2014/main" id="{5FCA64EB-78C6-56FE-7D5B-AE8C569C9D5A}"/>
              </a:ext>
            </a:extLst>
          </p:cNvPr>
          <p:cNvSpPr>
            <a:spLocks noGrp="1"/>
          </p:cNvSpPr>
          <p:nvPr>
            <p:ph type="sldNum" sz="quarter" idx="56"/>
          </p:nvPr>
        </p:nvSpPr>
        <p:spPr>
          <a:xfrm>
            <a:off x="11971018" y="6601436"/>
            <a:ext cx="220982" cy="240077"/>
          </a:xfrm>
        </p:spPr>
        <p:txBody>
          <a:bodyPr/>
          <a:lstStyle/>
          <a:p>
            <a:fld id="{BB07EAE1-021A-493C-B07F-6FE9E5D11BEB}" type="slidenum">
              <a:rPr lang="en-GB" smtClean="0"/>
              <a:pPr/>
              <a:t>‹#›</a:t>
            </a:fld>
            <a:endParaRPr lang="en-GB" dirty="0"/>
          </a:p>
        </p:txBody>
      </p:sp>
      <p:sp>
        <p:nvSpPr>
          <p:cNvPr id="38" name="Text Placeholder 9">
            <a:extLst>
              <a:ext uri="{FF2B5EF4-FFF2-40B4-BE49-F238E27FC236}">
                <a16:creationId xmlns:a16="http://schemas.microsoft.com/office/drawing/2014/main" id="{73AD67BF-1215-81AF-997B-07E51CE7D542}"/>
              </a:ext>
            </a:extLst>
          </p:cNvPr>
          <p:cNvSpPr>
            <a:spLocks noGrp="1"/>
          </p:cNvSpPr>
          <p:nvPr>
            <p:ph type="body" sz="quarter" idx="57" hasCustomPrompt="1"/>
          </p:nvPr>
        </p:nvSpPr>
        <p:spPr>
          <a:xfrm>
            <a:off x="3265329" y="1931779"/>
            <a:ext cx="2054767" cy="276225"/>
          </a:xfrm>
        </p:spPr>
        <p:txBody>
          <a:bodyPr anchor="ctr"/>
          <a:lstStyle>
            <a:lvl1pPr>
              <a:defRPr sz="1100" cap="all" baseline="0">
                <a:latin typeface="+mj-lt"/>
              </a:defRPr>
            </a:lvl1pPr>
          </a:lstStyle>
          <a:p>
            <a:pPr lvl="0"/>
            <a:r>
              <a:rPr lang="en-GB"/>
              <a:t>Section title</a:t>
            </a:r>
            <a:endParaRPr lang="en-GB" dirty="0"/>
          </a:p>
        </p:txBody>
      </p:sp>
      <p:sp>
        <p:nvSpPr>
          <p:cNvPr id="40" name="Text Placeholder 11">
            <a:extLst>
              <a:ext uri="{FF2B5EF4-FFF2-40B4-BE49-F238E27FC236}">
                <a16:creationId xmlns:a16="http://schemas.microsoft.com/office/drawing/2014/main" id="{F788E534-836C-FE0E-30D3-13BBDC067F14}"/>
              </a:ext>
            </a:extLst>
          </p:cNvPr>
          <p:cNvSpPr>
            <a:spLocks noGrp="1"/>
          </p:cNvSpPr>
          <p:nvPr>
            <p:ph type="body" sz="quarter" idx="58" hasCustomPrompt="1"/>
          </p:nvPr>
        </p:nvSpPr>
        <p:spPr>
          <a:xfrm>
            <a:off x="3265329" y="2162545"/>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US" dirty="0"/>
              <a:t>Insert text here</a:t>
            </a:r>
          </a:p>
        </p:txBody>
      </p:sp>
      <p:sp>
        <p:nvSpPr>
          <p:cNvPr id="42" name="Text Placeholder 9">
            <a:extLst>
              <a:ext uri="{FF2B5EF4-FFF2-40B4-BE49-F238E27FC236}">
                <a16:creationId xmlns:a16="http://schemas.microsoft.com/office/drawing/2014/main" id="{3F7662E7-81E9-303B-85F0-0525321464C9}"/>
              </a:ext>
            </a:extLst>
          </p:cNvPr>
          <p:cNvSpPr>
            <a:spLocks noGrp="1"/>
          </p:cNvSpPr>
          <p:nvPr>
            <p:ph type="body" sz="quarter" idx="59" hasCustomPrompt="1"/>
          </p:nvPr>
        </p:nvSpPr>
        <p:spPr>
          <a:xfrm>
            <a:off x="3265329" y="2849258"/>
            <a:ext cx="2054767" cy="276225"/>
          </a:xfrm>
        </p:spPr>
        <p:txBody>
          <a:bodyPr anchor="ctr"/>
          <a:lstStyle>
            <a:lvl1pPr>
              <a:defRPr sz="1100" cap="all" baseline="0">
                <a:latin typeface="+mj-lt"/>
              </a:defRPr>
            </a:lvl1pPr>
          </a:lstStyle>
          <a:p>
            <a:pPr lvl="0"/>
            <a:r>
              <a:rPr lang="en-GB"/>
              <a:t>Section title</a:t>
            </a:r>
            <a:endParaRPr lang="en-GB" dirty="0"/>
          </a:p>
        </p:txBody>
      </p:sp>
      <p:sp>
        <p:nvSpPr>
          <p:cNvPr id="43" name="Text Placeholder 11">
            <a:extLst>
              <a:ext uri="{FF2B5EF4-FFF2-40B4-BE49-F238E27FC236}">
                <a16:creationId xmlns:a16="http://schemas.microsoft.com/office/drawing/2014/main" id="{D9AF409B-97FD-710D-3D13-A627EA995FBC}"/>
              </a:ext>
            </a:extLst>
          </p:cNvPr>
          <p:cNvSpPr>
            <a:spLocks noGrp="1"/>
          </p:cNvSpPr>
          <p:nvPr>
            <p:ph type="body" sz="quarter" idx="60" hasCustomPrompt="1"/>
          </p:nvPr>
        </p:nvSpPr>
        <p:spPr>
          <a:xfrm>
            <a:off x="3265329" y="3080024"/>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44" name="Text Placeholder 9">
            <a:extLst>
              <a:ext uri="{FF2B5EF4-FFF2-40B4-BE49-F238E27FC236}">
                <a16:creationId xmlns:a16="http://schemas.microsoft.com/office/drawing/2014/main" id="{792559D9-F199-3AAB-A090-528043DB592A}"/>
              </a:ext>
            </a:extLst>
          </p:cNvPr>
          <p:cNvSpPr>
            <a:spLocks noGrp="1"/>
          </p:cNvSpPr>
          <p:nvPr>
            <p:ph type="body" sz="quarter" idx="61" hasCustomPrompt="1"/>
          </p:nvPr>
        </p:nvSpPr>
        <p:spPr>
          <a:xfrm>
            <a:off x="3265329" y="3761076"/>
            <a:ext cx="2054767" cy="276225"/>
          </a:xfrm>
        </p:spPr>
        <p:txBody>
          <a:bodyPr anchor="ctr"/>
          <a:lstStyle>
            <a:lvl1pPr>
              <a:defRPr sz="1100" cap="all" baseline="0">
                <a:latin typeface="+mj-lt"/>
              </a:defRPr>
            </a:lvl1pPr>
          </a:lstStyle>
          <a:p>
            <a:pPr lvl="0"/>
            <a:r>
              <a:rPr lang="en-GB" dirty="0"/>
              <a:t>Section title</a:t>
            </a:r>
          </a:p>
        </p:txBody>
      </p:sp>
      <p:sp>
        <p:nvSpPr>
          <p:cNvPr id="45" name="Text Placeholder 11">
            <a:extLst>
              <a:ext uri="{FF2B5EF4-FFF2-40B4-BE49-F238E27FC236}">
                <a16:creationId xmlns:a16="http://schemas.microsoft.com/office/drawing/2014/main" id="{5D78A1F7-DBC8-961F-1794-6A70D5364B43}"/>
              </a:ext>
            </a:extLst>
          </p:cNvPr>
          <p:cNvSpPr>
            <a:spLocks noGrp="1"/>
          </p:cNvSpPr>
          <p:nvPr>
            <p:ph type="body" sz="quarter" idx="62" hasCustomPrompt="1"/>
          </p:nvPr>
        </p:nvSpPr>
        <p:spPr>
          <a:xfrm>
            <a:off x="3265329" y="3991842"/>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46" name="Text Placeholder 9">
            <a:extLst>
              <a:ext uri="{FF2B5EF4-FFF2-40B4-BE49-F238E27FC236}">
                <a16:creationId xmlns:a16="http://schemas.microsoft.com/office/drawing/2014/main" id="{95904B2F-AB81-B64E-5947-BF343289F3FD}"/>
              </a:ext>
            </a:extLst>
          </p:cNvPr>
          <p:cNvSpPr>
            <a:spLocks noGrp="1"/>
          </p:cNvSpPr>
          <p:nvPr>
            <p:ph type="body" sz="quarter" idx="63" hasCustomPrompt="1"/>
          </p:nvPr>
        </p:nvSpPr>
        <p:spPr>
          <a:xfrm>
            <a:off x="3265329" y="4672894"/>
            <a:ext cx="2054767" cy="276225"/>
          </a:xfrm>
        </p:spPr>
        <p:txBody>
          <a:bodyPr anchor="ctr"/>
          <a:lstStyle>
            <a:lvl1pPr>
              <a:defRPr sz="1100" cap="all" baseline="0">
                <a:latin typeface="+mj-lt"/>
              </a:defRPr>
            </a:lvl1pPr>
          </a:lstStyle>
          <a:p>
            <a:pPr lvl="0"/>
            <a:r>
              <a:rPr lang="en-GB" dirty="0"/>
              <a:t>Section title</a:t>
            </a:r>
          </a:p>
        </p:txBody>
      </p:sp>
      <p:sp>
        <p:nvSpPr>
          <p:cNvPr id="47" name="Text Placeholder 11">
            <a:extLst>
              <a:ext uri="{FF2B5EF4-FFF2-40B4-BE49-F238E27FC236}">
                <a16:creationId xmlns:a16="http://schemas.microsoft.com/office/drawing/2014/main" id="{6B337E70-42F5-160C-71A8-FF1453CEF8F6}"/>
              </a:ext>
            </a:extLst>
          </p:cNvPr>
          <p:cNvSpPr>
            <a:spLocks noGrp="1"/>
          </p:cNvSpPr>
          <p:nvPr>
            <p:ph type="body" sz="quarter" idx="64" hasCustomPrompt="1"/>
          </p:nvPr>
        </p:nvSpPr>
        <p:spPr>
          <a:xfrm>
            <a:off x="3265329" y="4903660"/>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grpSp>
        <p:nvGrpSpPr>
          <p:cNvPr id="57" name="Group 56">
            <a:extLst>
              <a:ext uri="{FF2B5EF4-FFF2-40B4-BE49-F238E27FC236}">
                <a16:creationId xmlns:a16="http://schemas.microsoft.com/office/drawing/2014/main" id="{149AEB14-5479-6588-9F7B-00BF6EEC0F57}"/>
              </a:ext>
            </a:extLst>
          </p:cNvPr>
          <p:cNvGrpSpPr/>
          <p:nvPr userDrawn="1"/>
        </p:nvGrpSpPr>
        <p:grpSpPr>
          <a:xfrm>
            <a:off x="12287571" y="0"/>
            <a:ext cx="2175022" cy="5067300"/>
            <a:chOff x="838199" y="1150069"/>
            <a:chExt cx="2175022" cy="5067300"/>
          </a:xfrm>
        </p:grpSpPr>
        <p:sp>
          <p:nvSpPr>
            <p:cNvPr id="58" name="Rectangle 57">
              <a:extLst>
                <a:ext uri="{FF2B5EF4-FFF2-40B4-BE49-F238E27FC236}">
                  <a16:creationId xmlns:a16="http://schemas.microsoft.com/office/drawing/2014/main" id="{124861B4-0E7B-0D55-E340-AE5C59EF88B4}"/>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9" name="Rectangle 58">
              <a:extLst>
                <a:ext uri="{FF2B5EF4-FFF2-40B4-BE49-F238E27FC236}">
                  <a16:creationId xmlns:a16="http://schemas.microsoft.com/office/drawing/2014/main" id="{4B6D7C8B-6543-0BE1-3AD9-4C13D503203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0" name="TextBox 59">
              <a:extLst>
                <a:ext uri="{FF2B5EF4-FFF2-40B4-BE49-F238E27FC236}">
                  <a16:creationId xmlns:a16="http://schemas.microsoft.com/office/drawing/2014/main" id="{3052082F-8BC1-6B5E-0470-EEF6B2660C63}"/>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1" name="TextBox 60">
              <a:extLst>
                <a:ext uri="{FF2B5EF4-FFF2-40B4-BE49-F238E27FC236}">
                  <a16:creationId xmlns:a16="http://schemas.microsoft.com/office/drawing/2014/main" id="{A4EAEC65-4039-CF55-E499-399937B29C01}"/>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2" name="TextBox 61">
              <a:extLst>
                <a:ext uri="{FF2B5EF4-FFF2-40B4-BE49-F238E27FC236}">
                  <a16:creationId xmlns:a16="http://schemas.microsoft.com/office/drawing/2014/main" id="{03794B6E-046B-0DBF-0917-38393B2A2900}"/>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3" name="TextBox 62">
              <a:extLst>
                <a:ext uri="{FF2B5EF4-FFF2-40B4-BE49-F238E27FC236}">
                  <a16:creationId xmlns:a16="http://schemas.microsoft.com/office/drawing/2014/main" id="{443E2FA9-92D1-FA90-3F9D-34C6B39CB32C}"/>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4" name="TextBox 63">
              <a:extLst>
                <a:ext uri="{FF2B5EF4-FFF2-40B4-BE49-F238E27FC236}">
                  <a16:creationId xmlns:a16="http://schemas.microsoft.com/office/drawing/2014/main" id="{A9691554-7F8A-CD05-7040-2686EE522F24}"/>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5" name="TextBox 64">
              <a:extLst>
                <a:ext uri="{FF2B5EF4-FFF2-40B4-BE49-F238E27FC236}">
                  <a16:creationId xmlns:a16="http://schemas.microsoft.com/office/drawing/2014/main" id="{6F836A63-3BA5-8D93-4F4E-CFA4D6CEBC9E}"/>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6" name="TextBox 65">
              <a:extLst>
                <a:ext uri="{FF2B5EF4-FFF2-40B4-BE49-F238E27FC236}">
                  <a16:creationId xmlns:a16="http://schemas.microsoft.com/office/drawing/2014/main" id="{65446E17-2E9B-B123-DA86-21F1DB310EE2}"/>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7" name="Group 66">
            <a:extLst>
              <a:ext uri="{FF2B5EF4-FFF2-40B4-BE49-F238E27FC236}">
                <a16:creationId xmlns:a16="http://schemas.microsoft.com/office/drawing/2014/main" id="{C332373C-B71E-1FE4-418F-A54758D6FBD6}"/>
              </a:ext>
            </a:extLst>
          </p:cNvPr>
          <p:cNvGrpSpPr/>
          <p:nvPr userDrawn="1"/>
        </p:nvGrpSpPr>
        <p:grpSpPr>
          <a:xfrm>
            <a:off x="12287572" y="0"/>
            <a:ext cx="2175021" cy="5486150"/>
            <a:chOff x="12287572" y="0"/>
            <a:chExt cx="2175021" cy="5486150"/>
          </a:xfrm>
        </p:grpSpPr>
        <p:grpSp>
          <p:nvGrpSpPr>
            <p:cNvPr id="68" name="Group 67">
              <a:extLst>
                <a:ext uri="{FF2B5EF4-FFF2-40B4-BE49-F238E27FC236}">
                  <a16:creationId xmlns:a16="http://schemas.microsoft.com/office/drawing/2014/main" id="{E526D506-271C-209B-1D48-9213F29743FF}"/>
                </a:ext>
              </a:extLst>
            </p:cNvPr>
            <p:cNvGrpSpPr/>
            <p:nvPr/>
          </p:nvGrpSpPr>
          <p:grpSpPr>
            <a:xfrm>
              <a:off x="12287572" y="0"/>
              <a:ext cx="2175021" cy="4839558"/>
              <a:chOff x="838200" y="1150069"/>
              <a:chExt cx="2175021" cy="4839558"/>
            </a:xfrm>
          </p:grpSpPr>
          <p:sp>
            <p:nvSpPr>
              <p:cNvPr id="80" name="Rectangle 79">
                <a:extLst>
                  <a:ext uri="{FF2B5EF4-FFF2-40B4-BE49-F238E27FC236}">
                    <a16:creationId xmlns:a16="http://schemas.microsoft.com/office/drawing/2014/main" id="{098E8DF1-3D28-4C82-07E2-69FF93A2AA0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81" name="Rectangle 80">
                <a:extLst>
                  <a:ext uri="{FF2B5EF4-FFF2-40B4-BE49-F238E27FC236}">
                    <a16:creationId xmlns:a16="http://schemas.microsoft.com/office/drawing/2014/main" id="{F271FCFC-158E-C7C5-7CD3-EA1656FE78A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2" name="TextBox 81">
                <a:extLst>
                  <a:ext uri="{FF2B5EF4-FFF2-40B4-BE49-F238E27FC236}">
                    <a16:creationId xmlns:a16="http://schemas.microsoft.com/office/drawing/2014/main" id="{68508288-EDC5-7B01-D05A-71CDF26C93A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3" name="TextBox 82">
                <a:extLst>
                  <a:ext uri="{FF2B5EF4-FFF2-40B4-BE49-F238E27FC236}">
                    <a16:creationId xmlns:a16="http://schemas.microsoft.com/office/drawing/2014/main" id="{59BBDD5C-F516-7ED5-93DB-C5744B346DC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4" name="TextBox 83">
                <a:extLst>
                  <a:ext uri="{FF2B5EF4-FFF2-40B4-BE49-F238E27FC236}">
                    <a16:creationId xmlns:a16="http://schemas.microsoft.com/office/drawing/2014/main" id="{368E89B1-9998-03D5-9716-C30C9C390FC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5" name="TextBox 84">
                <a:extLst>
                  <a:ext uri="{FF2B5EF4-FFF2-40B4-BE49-F238E27FC236}">
                    <a16:creationId xmlns:a16="http://schemas.microsoft.com/office/drawing/2014/main" id="{63808E59-1A9A-FEC6-7C92-6C9F8313622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6" name="TextBox 85">
                <a:extLst>
                  <a:ext uri="{FF2B5EF4-FFF2-40B4-BE49-F238E27FC236}">
                    <a16:creationId xmlns:a16="http://schemas.microsoft.com/office/drawing/2014/main" id="{914E0033-C25A-59AF-8583-005679C46B8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7" name="TextBox 86">
                <a:extLst>
                  <a:ext uri="{FF2B5EF4-FFF2-40B4-BE49-F238E27FC236}">
                    <a16:creationId xmlns:a16="http://schemas.microsoft.com/office/drawing/2014/main" id="{54FF048A-567C-28BA-BEB7-ACB3FD18F25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8" name="TextBox 87">
                <a:extLst>
                  <a:ext uri="{FF2B5EF4-FFF2-40B4-BE49-F238E27FC236}">
                    <a16:creationId xmlns:a16="http://schemas.microsoft.com/office/drawing/2014/main" id="{C8B75B62-D9BF-08BE-2E86-73384F74A7E1}"/>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9" name="Group 68">
              <a:extLst>
                <a:ext uri="{FF2B5EF4-FFF2-40B4-BE49-F238E27FC236}">
                  <a16:creationId xmlns:a16="http://schemas.microsoft.com/office/drawing/2014/main" id="{9C3749AC-3DDF-BD65-6A00-E1CC29A9607E}"/>
                </a:ext>
              </a:extLst>
            </p:cNvPr>
            <p:cNvGrpSpPr/>
            <p:nvPr userDrawn="1"/>
          </p:nvGrpSpPr>
          <p:grpSpPr>
            <a:xfrm>
              <a:off x="12287572" y="0"/>
              <a:ext cx="2175021" cy="5486150"/>
              <a:chOff x="838200" y="1150069"/>
              <a:chExt cx="2175021" cy="5486150"/>
            </a:xfrm>
          </p:grpSpPr>
          <p:sp>
            <p:nvSpPr>
              <p:cNvPr id="71" name="Rectangle 70">
                <a:extLst>
                  <a:ext uri="{FF2B5EF4-FFF2-40B4-BE49-F238E27FC236}">
                    <a16:creationId xmlns:a16="http://schemas.microsoft.com/office/drawing/2014/main" id="{26356954-47BE-E643-7D2E-CE2108A15C7E}"/>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2" name="Rectangle 71">
                <a:extLst>
                  <a:ext uri="{FF2B5EF4-FFF2-40B4-BE49-F238E27FC236}">
                    <a16:creationId xmlns:a16="http://schemas.microsoft.com/office/drawing/2014/main" id="{A31617FF-9686-8F3E-73EF-DB44F5EA932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3" name="TextBox 72">
                <a:extLst>
                  <a:ext uri="{FF2B5EF4-FFF2-40B4-BE49-F238E27FC236}">
                    <a16:creationId xmlns:a16="http://schemas.microsoft.com/office/drawing/2014/main" id="{7863402B-F493-5C7C-36D3-A2D01D68704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4" name="TextBox 73">
                <a:extLst>
                  <a:ext uri="{FF2B5EF4-FFF2-40B4-BE49-F238E27FC236}">
                    <a16:creationId xmlns:a16="http://schemas.microsoft.com/office/drawing/2014/main" id="{644FEB50-9E98-1493-78BF-99687BC51E1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5" name="TextBox 74">
                <a:extLst>
                  <a:ext uri="{FF2B5EF4-FFF2-40B4-BE49-F238E27FC236}">
                    <a16:creationId xmlns:a16="http://schemas.microsoft.com/office/drawing/2014/main" id="{50170A10-3567-D9B9-E7D8-01DE2E3070D1}"/>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6" name="TextBox 75">
                <a:extLst>
                  <a:ext uri="{FF2B5EF4-FFF2-40B4-BE49-F238E27FC236}">
                    <a16:creationId xmlns:a16="http://schemas.microsoft.com/office/drawing/2014/main" id="{8B48340A-4F94-0589-936A-2777AB8C2B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7" name="TextBox 76">
                <a:extLst>
                  <a:ext uri="{FF2B5EF4-FFF2-40B4-BE49-F238E27FC236}">
                    <a16:creationId xmlns:a16="http://schemas.microsoft.com/office/drawing/2014/main" id="{640E4FE3-4371-C01E-FCA1-F22D396D5056}"/>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8" name="TextBox 77">
                <a:extLst>
                  <a:ext uri="{FF2B5EF4-FFF2-40B4-BE49-F238E27FC236}">
                    <a16:creationId xmlns:a16="http://schemas.microsoft.com/office/drawing/2014/main" id="{E7479E19-D146-74C7-FF64-6233E650369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9" name="TextBox 78">
                <a:extLst>
                  <a:ext uri="{FF2B5EF4-FFF2-40B4-BE49-F238E27FC236}">
                    <a16:creationId xmlns:a16="http://schemas.microsoft.com/office/drawing/2014/main" id="{7452178E-C040-1FA5-5F54-53F3BB16C3D9}"/>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0" name="TextBox 69">
              <a:extLst>
                <a:ext uri="{FF2B5EF4-FFF2-40B4-BE49-F238E27FC236}">
                  <a16:creationId xmlns:a16="http://schemas.microsoft.com/office/drawing/2014/main" id="{B633CE6A-2A22-8F82-E3E6-32F0FE266B65}"/>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6" name="Text Placeholder 58">
            <a:extLst>
              <a:ext uri="{FF2B5EF4-FFF2-40B4-BE49-F238E27FC236}">
                <a16:creationId xmlns:a16="http://schemas.microsoft.com/office/drawing/2014/main" id="{36C76F99-5927-ACA6-169F-F206FDB452E2}"/>
              </a:ext>
            </a:extLst>
          </p:cNvPr>
          <p:cNvSpPr>
            <a:spLocks noGrp="1"/>
          </p:cNvSpPr>
          <p:nvPr>
            <p:ph type="body" sz="quarter" idx="65" hasCustomPrompt="1"/>
          </p:nvPr>
        </p:nvSpPr>
        <p:spPr>
          <a:xfrm>
            <a:off x="482600" y="1990725"/>
            <a:ext cx="276225" cy="274638"/>
          </a:xfrm>
          <a:solidFill>
            <a:schemeClr val="accent1"/>
          </a:solidFill>
        </p:spPr>
        <p:txBody>
          <a:bodyPr/>
          <a:lstStyle>
            <a:lvl1pPr>
              <a:defRPr/>
            </a:lvl1pPr>
          </a:lstStyle>
          <a:p>
            <a:pPr lvl="0"/>
            <a:r>
              <a:rPr lang="en-GB" dirty="0"/>
              <a:t> </a:t>
            </a:r>
          </a:p>
        </p:txBody>
      </p:sp>
      <p:sp>
        <p:nvSpPr>
          <p:cNvPr id="7" name="Text Placeholder 58">
            <a:extLst>
              <a:ext uri="{FF2B5EF4-FFF2-40B4-BE49-F238E27FC236}">
                <a16:creationId xmlns:a16="http://schemas.microsoft.com/office/drawing/2014/main" id="{8E3FB5C6-504D-E8A4-AF3E-D2EB5904D888}"/>
              </a:ext>
            </a:extLst>
          </p:cNvPr>
          <p:cNvSpPr>
            <a:spLocks noGrp="1"/>
          </p:cNvSpPr>
          <p:nvPr>
            <p:ph type="body" sz="quarter" idx="66" hasCustomPrompt="1"/>
          </p:nvPr>
        </p:nvSpPr>
        <p:spPr>
          <a:xfrm>
            <a:off x="2955958" y="1990725"/>
            <a:ext cx="276225" cy="274638"/>
          </a:xfrm>
          <a:solidFill>
            <a:schemeClr val="accent1"/>
          </a:solidFill>
        </p:spPr>
        <p:txBody>
          <a:bodyPr/>
          <a:lstStyle>
            <a:lvl1pPr>
              <a:defRPr/>
            </a:lvl1pPr>
          </a:lstStyle>
          <a:p>
            <a:pPr lvl="0"/>
            <a:r>
              <a:rPr lang="en-GB" dirty="0"/>
              <a:t> </a:t>
            </a:r>
          </a:p>
        </p:txBody>
      </p:sp>
      <p:sp>
        <p:nvSpPr>
          <p:cNvPr id="21" name="Text Placeholder 58">
            <a:extLst>
              <a:ext uri="{FF2B5EF4-FFF2-40B4-BE49-F238E27FC236}">
                <a16:creationId xmlns:a16="http://schemas.microsoft.com/office/drawing/2014/main" id="{BEE13ABA-CBE4-FEAE-368E-8A8EAA918D00}"/>
              </a:ext>
            </a:extLst>
          </p:cNvPr>
          <p:cNvSpPr>
            <a:spLocks noGrp="1"/>
          </p:cNvSpPr>
          <p:nvPr>
            <p:ph type="body" sz="quarter" idx="67" hasCustomPrompt="1"/>
          </p:nvPr>
        </p:nvSpPr>
        <p:spPr>
          <a:xfrm>
            <a:off x="482600" y="2906640"/>
            <a:ext cx="276225" cy="274638"/>
          </a:xfrm>
          <a:solidFill>
            <a:schemeClr val="accent1"/>
          </a:solidFill>
        </p:spPr>
        <p:txBody>
          <a:bodyPr/>
          <a:lstStyle>
            <a:lvl1pPr>
              <a:defRPr/>
            </a:lvl1pPr>
          </a:lstStyle>
          <a:p>
            <a:pPr lvl="0"/>
            <a:r>
              <a:rPr lang="en-GB" dirty="0"/>
              <a:t> </a:t>
            </a:r>
          </a:p>
        </p:txBody>
      </p:sp>
      <p:sp>
        <p:nvSpPr>
          <p:cNvPr id="22" name="Text Placeholder 58">
            <a:extLst>
              <a:ext uri="{FF2B5EF4-FFF2-40B4-BE49-F238E27FC236}">
                <a16:creationId xmlns:a16="http://schemas.microsoft.com/office/drawing/2014/main" id="{9A52B532-8EC1-9BC2-3506-D5C25A951A49}"/>
              </a:ext>
            </a:extLst>
          </p:cNvPr>
          <p:cNvSpPr>
            <a:spLocks noGrp="1"/>
          </p:cNvSpPr>
          <p:nvPr>
            <p:ph type="body" sz="quarter" idx="68" hasCustomPrompt="1"/>
          </p:nvPr>
        </p:nvSpPr>
        <p:spPr>
          <a:xfrm>
            <a:off x="2955958" y="2906640"/>
            <a:ext cx="276225" cy="274638"/>
          </a:xfrm>
          <a:solidFill>
            <a:schemeClr val="accent1"/>
          </a:solidFill>
        </p:spPr>
        <p:txBody>
          <a:bodyPr/>
          <a:lstStyle>
            <a:lvl1pPr>
              <a:defRPr/>
            </a:lvl1pPr>
          </a:lstStyle>
          <a:p>
            <a:pPr lvl="0"/>
            <a:r>
              <a:rPr lang="en-GB" dirty="0"/>
              <a:t> </a:t>
            </a:r>
          </a:p>
        </p:txBody>
      </p:sp>
      <p:sp>
        <p:nvSpPr>
          <p:cNvPr id="24" name="Text Placeholder 58">
            <a:extLst>
              <a:ext uri="{FF2B5EF4-FFF2-40B4-BE49-F238E27FC236}">
                <a16:creationId xmlns:a16="http://schemas.microsoft.com/office/drawing/2014/main" id="{22C55A98-31A8-D5A2-6D83-D37689DA4A8D}"/>
              </a:ext>
            </a:extLst>
          </p:cNvPr>
          <p:cNvSpPr>
            <a:spLocks noGrp="1"/>
          </p:cNvSpPr>
          <p:nvPr>
            <p:ph type="body" sz="quarter" idx="69" hasCustomPrompt="1"/>
          </p:nvPr>
        </p:nvSpPr>
        <p:spPr>
          <a:xfrm>
            <a:off x="482600" y="3827705"/>
            <a:ext cx="276225" cy="274638"/>
          </a:xfrm>
          <a:solidFill>
            <a:schemeClr val="accent1"/>
          </a:solidFill>
        </p:spPr>
        <p:txBody>
          <a:bodyPr/>
          <a:lstStyle>
            <a:lvl1pPr>
              <a:defRPr/>
            </a:lvl1pPr>
          </a:lstStyle>
          <a:p>
            <a:pPr lvl="0"/>
            <a:r>
              <a:rPr lang="en-GB" dirty="0"/>
              <a:t> </a:t>
            </a:r>
          </a:p>
        </p:txBody>
      </p:sp>
      <p:sp>
        <p:nvSpPr>
          <p:cNvPr id="25" name="Text Placeholder 58">
            <a:extLst>
              <a:ext uri="{FF2B5EF4-FFF2-40B4-BE49-F238E27FC236}">
                <a16:creationId xmlns:a16="http://schemas.microsoft.com/office/drawing/2014/main" id="{D409E4A2-C6A5-EB39-D5FE-C7E711263FEC}"/>
              </a:ext>
            </a:extLst>
          </p:cNvPr>
          <p:cNvSpPr>
            <a:spLocks noGrp="1"/>
          </p:cNvSpPr>
          <p:nvPr>
            <p:ph type="body" sz="quarter" idx="70" hasCustomPrompt="1"/>
          </p:nvPr>
        </p:nvSpPr>
        <p:spPr>
          <a:xfrm>
            <a:off x="2955958" y="3827705"/>
            <a:ext cx="276225" cy="274638"/>
          </a:xfrm>
          <a:solidFill>
            <a:schemeClr val="accent1"/>
          </a:solidFill>
        </p:spPr>
        <p:txBody>
          <a:bodyPr/>
          <a:lstStyle>
            <a:lvl1pPr>
              <a:defRPr/>
            </a:lvl1pPr>
          </a:lstStyle>
          <a:p>
            <a:pPr lvl="0"/>
            <a:r>
              <a:rPr lang="en-GB" dirty="0"/>
              <a:t> </a:t>
            </a:r>
          </a:p>
        </p:txBody>
      </p:sp>
      <p:sp>
        <p:nvSpPr>
          <p:cNvPr id="27" name="Text Placeholder 58">
            <a:extLst>
              <a:ext uri="{FF2B5EF4-FFF2-40B4-BE49-F238E27FC236}">
                <a16:creationId xmlns:a16="http://schemas.microsoft.com/office/drawing/2014/main" id="{22F55151-1043-149D-6EF3-A305E1B47EA6}"/>
              </a:ext>
            </a:extLst>
          </p:cNvPr>
          <p:cNvSpPr>
            <a:spLocks noGrp="1"/>
          </p:cNvSpPr>
          <p:nvPr>
            <p:ph type="body" sz="quarter" idx="71" hasCustomPrompt="1"/>
          </p:nvPr>
        </p:nvSpPr>
        <p:spPr>
          <a:xfrm>
            <a:off x="482600" y="4742231"/>
            <a:ext cx="276225" cy="274638"/>
          </a:xfrm>
          <a:solidFill>
            <a:schemeClr val="accent1"/>
          </a:solidFill>
        </p:spPr>
        <p:txBody>
          <a:bodyPr/>
          <a:lstStyle>
            <a:lvl1pPr>
              <a:defRPr/>
            </a:lvl1pPr>
          </a:lstStyle>
          <a:p>
            <a:pPr lvl="0"/>
            <a:r>
              <a:rPr lang="en-GB" dirty="0"/>
              <a:t> </a:t>
            </a:r>
          </a:p>
        </p:txBody>
      </p:sp>
      <p:sp>
        <p:nvSpPr>
          <p:cNvPr id="28" name="Text Placeholder 58">
            <a:extLst>
              <a:ext uri="{FF2B5EF4-FFF2-40B4-BE49-F238E27FC236}">
                <a16:creationId xmlns:a16="http://schemas.microsoft.com/office/drawing/2014/main" id="{8441CCDB-874F-4084-A861-891A73D9F9F1}"/>
              </a:ext>
            </a:extLst>
          </p:cNvPr>
          <p:cNvSpPr>
            <a:spLocks noGrp="1"/>
          </p:cNvSpPr>
          <p:nvPr>
            <p:ph type="body" sz="quarter" idx="72" hasCustomPrompt="1"/>
          </p:nvPr>
        </p:nvSpPr>
        <p:spPr>
          <a:xfrm>
            <a:off x="2955958" y="4742231"/>
            <a:ext cx="276225" cy="274638"/>
          </a:xfrm>
          <a:solidFill>
            <a:schemeClr val="accent1"/>
          </a:solidFill>
        </p:spPr>
        <p:txBody>
          <a:bodyPr/>
          <a:lstStyle>
            <a:lvl1pPr>
              <a:defRPr/>
            </a:lvl1pPr>
          </a:lstStyle>
          <a:p>
            <a:pPr lvl="0"/>
            <a:r>
              <a:rPr lang="en-GB" dirty="0"/>
              <a:t> </a:t>
            </a:r>
          </a:p>
        </p:txBody>
      </p:sp>
    </p:spTree>
    <p:custDataLst>
      <p:tags r:id="rId1"/>
    </p:custDataLst>
    <p:extLst>
      <p:ext uri="{BB962C8B-B14F-4D97-AF65-F5344CB8AC3E}">
        <p14:creationId xmlns:p14="http://schemas.microsoft.com/office/powerpoint/2010/main" val="4654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with background image (2)">
    <p:spTree>
      <p:nvGrpSpPr>
        <p:cNvPr id="1" name=""/>
        <p:cNvGrpSpPr/>
        <p:nvPr/>
      </p:nvGrpSpPr>
      <p:grpSpPr>
        <a:xfrm>
          <a:off x="0" y="0"/>
          <a:ext cx="0" cy="0"/>
          <a:chOff x="0" y="0"/>
          <a:chExt cx="0" cy="0"/>
        </a:xfrm>
      </p:grpSpPr>
      <p:sp>
        <p:nvSpPr>
          <p:cNvPr id="37" name="Picture Placeholder 34">
            <a:extLst>
              <a:ext uri="{FF2B5EF4-FFF2-40B4-BE49-F238E27FC236}">
                <a16:creationId xmlns:a16="http://schemas.microsoft.com/office/drawing/2014/main" id="{5C1847DD-E7ED-5532-0C16-10432902F37E}"/>
              </a:ext>
            </a:extLst>
          </p:cNvPr>
          <p:cNvSpPr>
            <a:spLocks noGrp="1"/>
          </p:cNvSpPr>
          <p:nvPr>
            <p:ph type="pic" sz="quarter" idx="38" hasCustomPrompt="1"/>
          </p:nvPr>
        </p:nvSpPr>
        <p:spPr>
          <a:xfrm>
            <a:off x="0" y="-430"/>
            <a:ext cx="12192000" cy="6858430"/>
          </a:xfrm>
        </p:spPr>
        <p:txBody>
          <a:bodyPr/>
          <a:lstStyle>
            <a:lvl1pPr algn="ctr">
              <a:defRPr/>
            </a:lvl1pPr>
          </a:lstStyle>
          <a:p>
            <a:r>
              <a:rPr lang="en-GB" dirty="0"/>
              <a:t>Click icon to insert image</a:t>
            </a:r>
          </a:p>
        </p:txBody>
      </p:sp>
      <p:sp>
        <p:nvSpPr>
          <p:cNvPr id="6" name="Text Placeholder 6">
            <a:extLst>
              <a:ext uri="{FF2B5EF4-FFF2-40B4-BE49-F238E27FC236}">
                <a16:creationId xmlns:a16="http://schemas.microsoft.com/office/drawing/2014/main" id="{300E4BC2-9393-41B6-9652-BA46147BEFCC}"/>
              </a:ext>
            </a:extLst>
          </p:cNvPr>
          <p:cNvSpPr>
            <a:spLocks noGrp="1"/>
          </p:cNvSpPr>
          <p:nvPr>
            <p:ph type="body" sz="quarter" idx="59" hasCustomPrompt="1"/>
          </p:nvPr>
        </p:nvSpPr>
        <p:spPr>
          <a:xfrm>
            <a:off x="0" y="0"/>
            <a:ext cx="12192000" cy="6858000"/>
          </a:xfrm>
          <a:gradFill>
            <a:gsLst>
              <a:gs pos="0">
                <a:schemeClr val="tx1">
                  <a:alpha val="75000"/>
                </a:schemeClr>
              </a:gs>
              <a:gs pos="100000">
                <a:schemeClr val="tx1">
                  <a:alpha val="0"/>
                </a:schemeClr>
              </a:gs>
            </a:gsLst>
            <a:lin ang="0" scaled="1"/>
          </a:gradFill>
        </p:spPr>
        <p:txBody>
          <a:bodyPr/>
          <a:lstStyle>
            <a:lvl1pPr>
              <a:defRPr/>
            </a:lvl1pPr>
          </a:lstStyle>
          <a:p>
            <a:pPr lvl="0"/>
            <a:r>
              <a:rPr lang="en-US" dirty="0"/>
              <a:t> </a:t>
            </a:r>
            <a:endParaRPr lang="en-GB" dirty="0"/>
          </a:p>
        </p:txBody>
      </p:sp>
      <p:sp>
        <p:nvSpPr>
          <p:cNvPr id="34" name="Footer Placeholder 33">
            <a:extLst>
              <a:ext uri="{FF2B5EF4-FFF2-40B4-BE49-F238E27FC236}">
                <a16:creationId xmlns:a16="http://schemas.microsoft.com/office/drawing/2014/main" id="{D35C1AEE-A05E-CD34-462F-6F7BEC6A951D}"/>
              </a:ext>
            </a:extLst>
          </p:cNvPr>
          <p:cNvSpPr>
            <a:spLocks noGrp="1"/>
          </p:cNvSpPr>
          <p:nvPr>
            <p:ph type="ftr" sz="quarter" idx="39"/>
          </p:nvPr>
        </p:nvSpPr>
        <p:spPr>
          <a:xfrm>
            <a:off x="450850" y="6501388"/>
            <a:ext cx="6858430" cy="270074"/>
          </a:xfrm>
          <a:prstGeom prst="rect">
            <a:avLst/>
          </a:prstGeom>
        </p:spPr>
        <p:txBody>
          <a:bodyPr/>
          <a:lstStyle>
            <a:lvl1pPr>
              <a:defRPr>
                <a:solidFill>
                  <a:schemeClr val="bg1"/>
                </a:solidFill>
              </a:defRPr>
            </a:lvl1pPr>
          </a:lstStyle>
          <a:p>
            <a:pPr>
              <a:lnSpc>
                <a:spcPct val="120000"/>
              </a:lnSpc>
              <a:spcAft>
                <a:spcPts val="1000"/>
              </a:spcAft>
            </a:pPr>
            <a:r>
              <a:rPr lang="en-GB"/>
              <a:t>Footer</a:t>
            </a:r>
            <a:endParaRPr lang="en-GB" dirty="0"/>
          </a:p>
        </p:txBody>
      </p:sp>
      <p:sp>
        <p:nvSpPr>
          <p:cNvPr id="2" name="Text Placeholder 3">
            <a:extLst>
              <a:ext uri="{FF2B5EF4-FFF2-40B4-BE49-F238E27FC236}">
                <a16:creationId xmlns:a16="http://schemas.microsoft.com/office/drawing/2014/main" id="{1234D881-410A-B7FA-28DA-D287C8718886}"/>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 name="Date Placeholder 2">
            <a:extLst>
              <a:ext uri="{FF2B5EF4-FFF2-40B4-BE49-F238E27FC236}">
                <a16:creationId xmlns:a16="http://schemas.microsoft.com/office/drawing/2014/main" id="{87AFBE83-C4FF-1471-F607-7F0AC1FAEFA8}"/>
              </a:ext>
            </a:extLst>
          </p:cNvPr>
          <p:cNvSpPr>
            <a:spLocks noGrp="1"/>
          </p:cNvSpPr>
          <p:nvPr>
            <p:ph type="dt" sz="half" idx="56"/>
          </p:nvPr>
        </p:nvSpPr>
        <p:spPr>
          <a:xfrm rot="5400000">
            <a:off x="11762091" y="225413"/>
            <a:ext cx="638833" cy="220982"/>
          </a:xfrm>
        </p:spPr>
        <p:txBody>
          <a:bodyPr/>
          <a:lstStyle/>
          <a:p>
            <a:endParaRPr lang="en-GB" dirty="0"/>
          </a:p>
        </p:txBody>
      </p:sp>
      <p:sp>
        <p:nvSpPr>
          <p:cNvPr id="8" name="Slide Number Placeholder 5">
            <a:extLst>
              <a:ext uri="{FF2B5EF4-FFF2-40B4-BE49-F238E27FC236}">
                <a16:creationId xmlns:a16="http://schemas.microsoft.com/office/drawing/2014/main" id="{E260A505-675B-6C34-B0FA-9B1AE04B3212}"/>
              </a:ext>
            </a:extLst>
          </p:cNvPr>
          <p:cNvSpPr>
            <a:spLocks noGrp="1"/>
          </p:cNvSpPr>
          <p:nvPr>
            <p:ph type="sldNum" sz="quarter" idx="58"/>
          </p:nvPr>
        </p:nvSpPr>
        <p:spPr>
          <a:xfrm>
            <a:off x="11971018" y="6601436"/>
            <a:ext cx="220982" cy="240077"/>
          </a:xfrm>
        </p:spPr>
        <p:txBody>
          <a:bodyPr/>
          <a:lstStyle/>
          <a:p>
            <a:fld id="{BB07EAE1-021A-493C-B07F-6FE9E5D11BEB}" type="slidenum">
              <a:rPr lang="en-GB" smtClean="0"/>
              <a:pPr/>
              <a:t>‹#›</a:t>
            </a:fld>
            <a:endParaRPr lang="en-GB" dirty="0"/>
          </a:p>
        </p:txBody>
      </p:sp>
      <p:sp>
        <p:nvSpPr>
          <p:cNvPr id="5" name="Title 1">
            <a:extLst>
              <a:ext uri="{FF2B5EF4-FFF2-40B4-BE49-F238E27FC236}">
                <a16:creationId xmlns:a16="http://schemas.microsoft.com/office/drawing/2014/main" id="{CEB5C026-E8DC-561E-9FF0-86CD05521A89}"/>
              </a:ext>
            </a:extLst>
          </p:cNvPr>
          <p:cNvSpPr>
            <a:spLocks noGrp="1"/>
          </p:cNvSpPr>
          <p:nvPr>
            <p:ph type="title" hasCustomPrompt="1"/>
          </p:nvPr>
        </p:nvSpPr>
        <p:spPr>
          <a:xfrm>
            <a:off x="450849" y="422670"/>
            <a:ext cx="4816476" cy="558405"/>
          </a:xfrm>
        </p:spPr>
        <p:txBody>
          <a:bodyPr/>
          <a:lstStyle>
            <a:lvl1pPr>
              <a:defRPr sz="3600">
                <a:solidFill>
                  <a:schemeClr val="bg1"/>
                </a:solidFill>
              </a:defRPr>
            </a:lvl1pPr>
          </a:lstStyle>
          <a:p>
            <a:r>
              <a:rPr lang="en-GB" dirty="0"/>
              <a:t>Insert title here</a:t>
            </a:r>
          </a:p>
        </p:txBody>
      </p:sp>
      <p:sp>
        <p:nvSpPr>
          <p:cNvPr id="3" name="Text Placeholder 9">
            <a:extLst>
              <a:ext uri="{FF2B5EF4-FFF2-40B4-BE49-F238E27FC236}">
                <a16:creationId xmlns:a16="http://schemas.microsoft.com/office/drawing/2014/main" id="{095B5A78-13ED-AB3A-C3F9-781633C98F97}"/>
              </a:ext>
            </a:extLst>
          </p:cNvPr>
          <p:cNvSpPr>
            <a:spLocks noGrp="1"/>
          </p:cNvSpPr>
          <p:nvPr>
            <p:ph type="body" sz="quarter" idx="26" hasCustomPrompt="1"/>
          </p:nvPr>
        </p:nvSpPr>
        <p:spPr>
          <a:xfrm>
            <a:off x="4280455" y="1931779"/>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11" name="Text Placeholder 11">
            <a:extLst>
              <a:ext uri="{FF2B5EF4-FFF2-40B4-BE49-F238E27FC236}">
                <a16:creationId xmlns:a16="http://schemas.microsoft.com/office/drawing/2014/main" id="{1C092454-4F07-8ABD-8A30-07E24021B22A}"/>
              </a:ext>
            </a:extLst>
          </p:cNvPr>
          <p:cNvSpPr>
            <a:spLocks noGrp="1"/>
          </p:cNvSpPr>
          <p:nvPr>
            <p:ph type="body" sz="quarter" idx="27"/>
          </p:nvPr>
        </p:nvSpPr>
        <p:spPr>
          <a:xfrm>
            <a:off x="4280454" y="2162545"/>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US"/>
              <a:t>Click to edit Master text styles</a:t>
            </a:r>
          </a:p>
        </p:txBody>
      </p:sp>
      <p:sp>
        <p:nvSpPr>
          <p:cNvPr id="14" name="Text Placeholder 9">
            <a:extLst>
              <a:ext uri="{FF2B5EF4-FFF2-40B4-BE49-F238E27FC236}">
                <a16:creationId xmlns:a16="http://schemas.microsoft.com/office/drawing/2014/main" id="{06C47EDC-95FD-1D69-67A6-615F253C1154}"/>
              </a:ext>
            </a:extLst>
          </p:cNvPr>
          <p:cNvSpPr>
            <a:spLocks noGrp="1"/>
          </p:cNvSpPr>
          <p:nvPr>
            <p:ph type="body" sz="quarter" idx="29" hasCustomPrompt="1"/>
          </p:nvPr>
        </p:nvSpPr>
        <p:spPr>
          <a:xfrm>
            <a:off x="4280455" y="2849258"/>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17" name="Text Placeholder 11">
            <a:extLst>
              <a:ext uri="{FF2B5EF4-FFF2-40B4-BE49-F238E27FC236}">
                <a16:creationId xmlns:a16="http://schemas.microsoft.com/office/drawing/2014/main" id="{1AA4842F-9014-6C43-A255-7A62861B4EE2}"/>
              </a:ext>
            </a:extLst>
          </p:cNvPr>
          <p:cNvSpPr>
            <a:spLocks noGrp="1"/>
          </p:cNvSpPr>
          <p:nvPr>
            <p:ph type="body" sz="quarter" idx="30" hasCustomPrompt="1"/>
          </p:nvPr>
        </p:nvSpPr>
        <p:spPr>
          <a:xfrm>
            <a:off x="4280454" y="3080024"/>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20" name="Text Placeholder 9">
            <a:extLst>
              <a:ext uri="{FF2B5EF4-FFF2-40B4-BE49-F238E27FC236}">
                <a16:creationId xmlns:a16="http://schemas.microsoft.com/office/drawing/2014/main" id="{11BFE376-656B-7276-2321-DDCD11F2F0B4}"/>
              </a:ext>
            </a:extLst>
          </p:cNvPr>
          <p:cNvSpPr>
            <a:spLocks noGrp="1"/>
          </p:cNvSpPr>
          <p:nvPr>
            <p:ph type="body" sz="quarter" idx="32" hasCustomPrompt="1"/>
          </p:nvPr>
        </p:nvSpPr>
        <p:spPr>
          <a:xfrm>
            <a:off x="4280455" y="3761076"/>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23" name="Text Placeholder 11">
            <a:extLst>
              <a:ext uri="{FF2B5EF4-FFF2-40B4-BE49-F238E27FC236}">
                <a16:creationId xmlns:a16="http://schemas.microsoft.com/office/drawing/2014/main" id="{43998AD8-1195-E723-7A2F-5352AB74570B}"/>
              </a:ext>
            </a:extLst>
          </p:cNvPr>
          <p:cNvSpPr>
            <a:spLocks noGrp="1"/>
          </p:cNvSpPr>
          <p:nvPr>
            <p:ph type="body" sz="quarter" idx="33" hasCustomPrompt="1"/>
          </p:nvPr>
        </p:nvSpPr>
        <p:spPr>
          <a:xfrm>
            <a:off x="4280454" y="3991842"/>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26" name="Text Placeholder 9">
            <a:extLst>
              <a:ext uri="{FF2B5EF4-FFF2-40B4-BE49-F238E27FC236}">
                <a16:creationId xmlns:a16="http://schemas.microsoft.com/office/drawing/2014/main" id="{2E0E96A2-F892-9333-D2E0-125B47631B98}"/>
              </a:ext>
            </a:extLst>
          </p:cNvPr>
          <p:cNvSpPr>
            <a:spLocks noGrp="1"/>
          </p:cNvSpPr>
          <p:nvPr>
            <p:ph type="body" sz="quarter" idx="42" hasCustomPrompt="1"/>
          </p:nvPr>
        </p:nvSpPr>
        <p:spPr>
          <a:xfrm>
            <a:off x="4280455" y="4672894"/>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29" name="Text Placeholder 11">
            <a:extLst>
              <a:ext uri="{FF2B5EF4-FFF2-40B4-BE49-F238E27FC236}">
                <a16:creationId xmlns:a16="http://schemas.microsoft.com/office/drawing/2014/main" id="{F337BB96-57EC-424F-CB08-C499FF239C50}"/>
              </a:ext>
            </a:extLst>
          </p:cNvPr>
          <p:cNvSpPr>
            <a:spLocks noGrp="1"/>
          </p:cNvSpPr>
          <p:nvPr>
            <p:ph type="body" sz="quarter" idx="43" hasCustomPrompt="1"/>
          </p:nvPr>
        </p:nvSpPr>
        <p:spPr>
          <a:xfrm>
            <a:off x="4280454" y="4903660"/>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0" name="Text Placeholder 9">
            <a:extLst>
              <a:ext uri="{FF2B5EF4-FFF2-40B4-BE49-F238E27FC236}">
                <a16:creationId xmlns:a16="http://schemas.microsoft.com/office/drawing/2014/main" id="{68F6BBB2-881A-3EE4-41AB-85701DFEC471}"/>
              </a:ext>
            </a:extLst>
          </p:cNvPr>
          <p:cNvSpPr>
            <a:spLocks noGrp="1"/>
          </p:cNvSpPr>
          <p:nvPr>
            <p:ph type="body" sz="quarter" idx="45" hasCustomPrompt="1"/>
          </p:nvPr>
        </p:nvSpPr>
        <p:spPr>
          <a:xfrm>
            <a:off x="794856" y="1931779"/>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31" name="Text Placeholder 11">
            <a:extLst>
              <a:ext uri="{FF2B5EF4-FFF2-40B4-BE49-F238E27FC236}">
                <a16:creationId xmlns:a16="http://schemas.microsoft.com/office/drawing/2014/main" id="{CDCC0C1B-3119-910F-E273-34EC272D230E}"/>
              </a:ext>
            </a:extLst>
          </p:cNvPr>
          <p:cNvSpPr>
            <a:spLocks noGrp="1"/>
          </p:cNvSpPr>
          <p:nvPr>
            <p:ph type="body" sz="quarter" idx="46"/>
          </p:nvPr>
        </p:nvSpPr>
        <p:spPr>
          <a:xfrm>
            <a:off x="794855" y="2162545"/>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US"/>
              <a:t>Click to edit Master text styles</a:t>
            </a:r>
          </a:p>
        </p:txBody>
      </p:sp>
      <p:sp>
        <p:nvSpPr>
          <p:cNvPr id="32" name="Text Placeholder 9">
            <a:extLst>
              <a:ext uri="{FF2B5EF4-FFF2-40B4-BE49-F238E27FC236}">
                <a16:creationId xmlns:a16="http://schemas.microsoft.com/office/drawing/2014/main" id="{51E97156-D750-0A8F-8B8A-2992B54C4B3F}"/>
              </a:ext>
            </a:extLst>
          </p:cNvPr>
          <p:cNvSpPr>
            <a:spLocks noGrp="1"/>
          </p:cNvSpPr>
          <p:nvPr>
            <p:ph type="body" sz="quarter" idx="47" hasCustomPrompt="1"/>
          </p:nvPr>
        </p:nvSpPr>
        <p:spPr>
          <a:xfrm>
            <a:off x="794856" y="2849258"/>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33" name="Text Placeholder 11">
            <a:extLst>
              <a:ext uri="{FF2B5EF4-FFF2-40B4-BE49-F238E27FC236}">
                <a16:creationId xmlns:a16="http://schemas.microsoft.com/office/drawing/2014/main" id="{E84B358A-054E-9695-337A-EF85405B61A1}"/>
              </a:ext>
            </a:extLst>
          </p:cNvPr>
          <p:cNvSpPr>
            <a:spLocks noGrp="1"/>
          </p:cNvSpPr>
          <p:nvPr>
            <p:ph type="body" sz="quarter" idx="48" hasCustomPrompt="1"/>
          </p:nvPr>
        </p:nvSpPr>
        <p:spPr>
          <a:xfrm>
            <a:off x="794855" y="3080024"/>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5" name="Text Placeholder 9">
            <a:extLst>
              <a:ext uri="{FF2B5EF4-FFF2-40B4-BE49-F238E27FC236}">
                <a16:creationId xmlns:a16="http://schemas.microsoft.com/office/drawing/2014/main" id="{E9F0FC7F-DC58-74A9-22C1-22DBF8552B26}"/>
              </a:ext>
            </a:extLst>
          </p:cNvPr>
          <p:cNvSpPr>
            <a:spLocks noGrp="1"/>
          </p:cNvSpPr>
          <p:nvPr>
            <p:ph type="body" sz="quarter" idx="49" hasCustomPrompt="1"/>
          </p:nvPr>
        </p:nvSpPr>
        <p:spPr>
          <a:xfrm>
            <a:off x="794856" y="3761076"/>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36" name="Text Placeholder 11">
            <a:extLst>
              <a:ext uri="{FF2B5EF4-FFF2-40B4-BE49-F238E27FC236}">
                <a16:creationId xmlns:a16="http://schemas.microsoft.com/office/drawing/2014/main" id="{2DC9AB00-1E8B-594A-48BA-E55E3840B2EE}"/>
              </a:ext>
            </a:extLst>
          </p:cNvPr>
          <p:cNvSpPr>
            <a:spLocks noGrp="1"/>
          </p:cNvSpPr>
          <p:nvPr>
            <p:ph type="body" sz="quarter" idx="50" hasCustomPrompt="1"/>
          </p:nvPr>
        </p:nvSpPr>
        <p:spPr>
          <a:xfrm>
            <a:off x="794855" y="3991842"/>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8" name="Text Placeholder 9">
            <a:extLst>
              <a:ext uri="{FF2B5EF4-FFF2-40B4-BE49-F238E27FC236}">
                <a16:creationId xmlns:a16="http://schemas.microsoft.com/office/drawing/2014/main" id="{F8941E1A-A4FC-8843-DB9D-D97083D7FA1B}"/>
              </a:ext>
            </a:extLst>
          </p:cNvPr>
          <p:cNvSpPr>
            <a:spLocks noGrp="1"/>
          </p:cNvSpPr>
          <p:nvPr>
            <p:ph type="body" sz="quarter" idx="51" hasCustomPrompt="1"/>
          </p:nvPr>
        </p:nvSpPr>
        <p:spPr>
          <a:xfrm>
            <a:off x="794856" y="4672894"/>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39" name="Text Placeholder 11">
            <a:extLst>
              <a:ext uri="{FF2B5EF4-FFF2-40B4-BE49-F238E27FC236}">
                <a16:creationId xmlns:a16="http://schemas.microsoft.com/office/drawing/2014/main" id="{95F69FC2-87F6-1F2C-413A-D8D40BAA5305}"/>
              </a:ext>
            </a:extLst>
          </p:cNvPr>
          <p:cNvSpPr>
            <a:spLocks noGrp="1"/>
          </p:cNvSpPr>
          <p:nvPr>
            <p:ph type="body" sz="quarter" idx="52" hasCustomPrompt="1"/>
          </p:nvPr>
        </p:nvSpPr>
        <p:spPr>
          <a:xfrm>
            <a:off x="794855" y="4903660"/>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grpSp>
        <p:nvGrpSpPr>
          <p:cNvPr id="88" name="Group 87">
            <a:extLst>
              <a:ext uri="{FF2B5EF4-FFF2-40B4-BE49-F238E27FC236}">
                <a16:creationId xmlns:a16="http://schemas.microsoft.com/office/drawing/2014/main" id="{FC05629F-0342-C0FD-6686-54AB696EA562}"/>
              </a:ext>
            </a:extLst>
          </p:cNvPr>
          <p:cNvGrpSpPr/>
          <p:nvPr userDrawn="1"/>
        </p:nvGrpSpPr>
        <p:grpSpPr>
          <a:xfrm>
            <a:off x="12287571" y="0"/>
            <a:ext cx="2175022" cy="6019800"/>
            <a:chOff x="838199" y="1150069"/>
            <a:chExt cx="2175022" cy="6019800"/>
          </a:xfrm>
        </p:grpSpPr>
        <p:sp>
          <p:nvSpPr>
            <p:cNvPr id="89" name="Rectangle 88">
              <a:extLst>
                <a:ext uri="{FF2B5EF4-FFF2-40B4-BE49-F238E27FC236}">
                  <a16:creationId xmlns:a16="http://schemas.microsoft.com/office/drawing/2014/main" id="{99D17403-E45E-3415-DBCF-3F56F2A4A7A4}"/>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0" name="Rectangle 89">
              <a:extLst>
                <a:ext uri="{FF2B5EF4-FFF2-40B4-BE49-F238E27FC236}">
                  <a16:creationId xmlns:a16="http://schemas.microsoft.com/office/drawing/2014/main" id="{E0A90F59-1624-E324-E4FE-9F792563D34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1" name="TextBox 90">
              <a:extLst>
                <a:ext uri="{FF2B5EF4-FFF2-40B4-BE49-F238E27FC236}">
                  <a16:creationId xmlns:a16="http://schemas.microsoft.com/office/drawing/2014/main" id="{59B54B92-5E21-B1FF-ABAA-4274DAB4A0B7}"/>
                </a:ext>
              </a:extLst>
            </p:cNvPr>
            <p:cNvSpPr txBox="1"/>
            <p:nvPr/>
          </p:nvSpPr>
          <p:spPr>
            <a:xfrm>
              <a:off x="866775" y="2681268"/>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2" name="TextBox 91">
              <a:extLst>
                <a:ext uri="{FF2B5EF4-FFF2-40B4-BE49-F238E27FC236}">
                  <a16:creationId xmlns:a16="http://schemas.microsoft.com/office/drawing/2014/main" id="{5D65EC47-C14B-0CCE-7492-C5A4E6CF6147}"/>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3" name="TextBox 92">
              <a:extLst>
                <a:ext uri="{FF2B5EF4-FFF2-40B4-BE49-F238E27FC236}">
                  <a16:creationId xmlns:a16="http://schemas.microsoft.com/office/drawing/2014/main" id="{15D3682B-9FE8-5392-A840-E2C2E3CA213E}"/>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4" name="TextBox 93">
              <a:extLst>
                <a:ext uri="{FF2B5EF4-FFF2-40B4-BE49-F238E27FC236}">
                  <a16:creationId xmlns:a16="http://schemas.microsoft.com/office/drawing/2014/main" id="{FA404ACE-49A0-C640-C185-AECA51959AC7}"/>
                </a:ext>
              </a:extLst>
            </p:cNvPr>
            <p:cNvSpPr txBox="1"/>
            <p:nvPr/>
          </p:nvSpPr>
          <p:spPr>
            <a:xfrm>
              <a:off x="866774" y="5251594"/>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95" name="TextBox 94">
              <a:extLst>
                <a:ext uri="{FF2B5EF4-FFF2-40B4-BE49-F238E27FC236}">
                  <a16:creationId xmlns:a16="http://schemas.microsoft.com/office/drawing/2014/main" id="{8DF8C03C-FC29-865E-6E6F-ED5960D96932}"/>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96" name="TextBox 95">
              <a:extLst>
                <a:ext uri="{FF2B5EF4-FFF2-40B4-BE49-F238E27FC236}">
                  <a16:creationId xmlns:a16="http://schemas.microsoft.com/office/drawing/2014/main" id="{C9AE3D6A-B239-3EC1-67D1-1E4E24606BDB}"/>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97" name="TextBox 96">
              <a:extLst>
                <a:ext uri="{FF2B5EF4-FFF2-40B4-BE49-F238E27FC236}">
                  <a16:creationId xmlns:a16="http://schemas.microsoft.com/office/drawing/2014/main" id="{352692FC-9678-7AA4-7460-6E1D9231004D}"/>
                </a:ext>
              </a:extLst>
            </p:cNvPr>
            <p:cNvSpPr txBox="1"/>
            <p:nvPr userDrawn="1"/>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Gotham Medium" pitchFamily="50" charset="0"/>
                </a:rPr>
                <a:t>Send to Back. </a:t>
              </a:r>
              <a:r>
                <a:rPr lang="en-GB" sz="1000" b="0" dirty="0">
                  <a:solidFill>
                    <a:srgbClr val="333333"/>
                  </a:solidFill>
                  <a:latin typeface="+mn-lt"/>
                </a:rPr>
                <a:t>You can then delete the existing image.</a:t>
              </a:r>
            </a:p>
          </p:txBody>
        </p:sp>
        <p:sp>
          <p:nvSpPr>
            <p:cNvPr id="98" name="TextBox 97">
              <a:extLst>
                <a:ext uri="{FF2B5EF4-FFF2-40B4-BE49-F238E27FC236}">
                  <a16:creationId xmlns:a16="http://schemas.microsoft.com/office/drawing/2014/main" id="{EC44AFD5-8030-4ABD-3465-81A670DD5B70}"/>
                </a:ext>
              </a:extLst>
            </p:cNvPr>
            <p:cNvSpPr txBox="1"/>
            <p:nvPr userDrawn="1"/>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7" name="Text Placeholder 44">
            <a:extLst>
              <a:ext uri="{FF2B5EF4-FFF2-40B4-BE49-F238E27FC236}">
                <a16:creationId xmlns:a16="http://schemas.microsoft.com/office/drawing/2014/main" id="{C5EA920A-79C4-C95D-4B6E-9B71A3ABF070}"/>
              </a:ext>
            </a:extLst>
          </p:cNvPr>
          <p:cNvSpPr>
            <a:spLocks noGrp="1"/>
          </p:cNvSpPr>
          <p:nvPr>
            <p:ph type="body" sz="quarter" idx="60" hasCustomPrompt="1"/>
          </p:nvPr>
        </p:nvSpPr>
        <p:spPr>
          <a:xfrm>
            <a:off x="3970338" y="1981200"/>
            <a:ext cx="276225" cy="270074"/>
          </a:xfrm>
          <a:solidFill>
            <a:schemeClr val="accent1"/>
          </a:solidFill>
        </p:spPr>
        <p:txBody>
          <a:bodyPr/>
          <a:lstStyle>
            <a:lvl1pPr>
              <a:defRPr/>
            </a:lvl1pPr>
          </a:lstStyle>
          <a:p>
            <a:pPr lvl="0"/>
            <a:r>
              <a:rPr lang="en-GB" dirty="0"/>
              <a:t> </a:t>
            </a:r>
          </a:p>
        </p:txBody>
      </p:sp>
      <p:sp>
        <p:nvSpPr>
          <p:cNvPr id="9" name="Text Placeholder 44">
            <a:extLst>
              <a:ext uri="{FF2B5EF4-FFF2-40B4-BE49-F238E27FC236}">
                <a16:creationId xmlns:a16="http://schemas.microsoft.com/office/drawing/2014/main" id="{4DEEBC49-956E-0292-9037-2C4659169224}"/>
              </a:ext>
            </a:extLst>
          </p:cNvPr>
          <p:cNvSpPr>
            <a:spLocks noGrp="1"/>
          </p:cNvSpPr>
          <p:nvPr>
            <p:ph type="body" sz="quarter" idx="61" hasCustomPrompt="1"/>
          </p:nvPr>
        </p:nvSpPr>
        <p:spPr>
          <a:xfrm>
            <a:off x="483211" y="1981200"/>
            <a:ext cx="276225" cy="270074"/>
          </a:xfrm>
          <a:solidFill>
            <a:schemeClr val="accent1"/>
          </a:solidFill>
        </p:spPr>
        <p:txBody>
          <a:bodyPr/>
          <a:lstStyle>
            <a:lvl1pPr>
              <a:defRPr/>
            </a:lvl1pPr>
          </a:lstStyle>
          <a:p>
            <a:pPr lvl="0"/>
            <a:r>
              <a:rPr lang="en-GB" dirty="0"/>
              <a:t> </a:t>
            </a:r>
          </a:p>
        </p:txBody>
      </p:sp>
      <p:sp>
        <p:nvSpPr>
          <p:cNvPr id="10" name="Text Placeholder 44">
            <a:extLst>
              <a:ext uri="{FF2B5EF4-FFF2-40B4-BE49-F238E27FC236}">
                <a16:creationId xmlns:a16="http://schemas.microsoft.com/office/drawing/2014/main" id="{3043C8F6-52D2-F54D-7099-E9591620EC40}"/>
              </a:ext>
            </a:extLst>
          </p:cNvPr>
          <p:cNvSpPr>
            <a:spLocks noGrp="1"/>
          </p:cNvSpPr>
          <p:nvPr>
            <p:ph type="body" sz="quarter" idx="62" hasCustomPrompt="1"/>
          </p:nvPr>
        </p:nvSpPr>
        <p:spPr>
          <a:xfrm>
            <a:off x="3970338" y="2888634"/>
            <a:ext cx="276225" cy="270074"/>
          </a:xfrm>
          <a:solidFill>
            <a:schemeClr val="accent1"/>
          </a:solidFill>
        </p:spPr>
        <p:txBody>
          <a:bodyPr/>
          <a:lstStyle>
            <a:lvl1pPr>
              <a:defRPr/>
            </a:lvl1pPr>
          </a:lstStyle>
          <a:p>
            <a:pPr lvl="0"/>
            <a:r>
              <a:rPr lang="en-GB" dirty="0"/>
              <a:t> </a:t>
            </a:r>
          </a:p>
        </p:txBody>
      </p:sp>
      <p:sp>
        <p:nvSpPr>
          <p:cNvPr id="12" name="Text Placeholder 44">
            <a:extLst>
              <a:ext uri="{FF2B5EF4-FFF2-40B4-BE49-F238E27FC236}">
                <a16:creationId xmlns:a16="http://schemas.microsoft.com/office/drawing/2014/main" id="{73A5362D-2452-CF7E-57E0-C23C894AC769}"/>
              </a:ext>
            </a:extLst>
          </p:cNvPr>
          <p:cNvSpPr>
            <a:spLocks noGrp="1"/>
          </p:cNvSpPr>
          <p:nvPr>
            <p:ph type="body" sz="quarter" idx="63" hasCustomPrompt="1"/>
          </p:nvPr>
        </p:nvSpPr>
        <p:spPr>
          <a:xfrm>
            <a:off x="483211" y="2888634"/>
            <a:ext cx="276225" cy="270074"/>
          </a:xfrm>
          <a:solidFill>
            <a:schemeClr val="accent1"/>
          </a:solidFill>
        </p:spPr>
        <p:txBody>
          <a:bodyPr/>
          <a:lstStyle>
            <a:lvl1pPr>
              <a:defRPr/>
            </a:lvl1pPr>
          </a:lstStyle>
          <a:p>
            <a:pPr lvl="0"/>
            <a:r>
              <a:rPr lang="en-GB" dirty="0"/>
              <a:t> </a:t>
            </a:r>
          </a:p>
        </p:txBody>
      </p:sp>
      <p:sp>
        <p:nvSpPr>
          <p:cNvPr id="13" name="Text Placeholder 44">
            <a:extLst>
              <a:ext uri="{FF2B5EF4-FFF2-40B4-BE49-F238E27FC236}">
                <a16:creationId xmlns:a16="http://schemas.microsoft.com/office/drawing/2014/main" id="{E9C1728F-D686-9184-B096-011C7098703F}"/>
              </a:ext>
            </a:extLst>
          </p:cNvPr>
          <p:cNvSpPr>
            <a:spLocks noGrp="1"/>
          </p:cNvSpPr>
          <p:nvPr>
            <p:ph type="body" sz="quarter" idx="64" hasCustomPrompt="1"/>
          </p:nvPr>
        </p:nvSpPr>
        <p:spPr>
          <a:xfrm>
            <a:off x="3970338" y="3815426"/>
            <a:ext cx="276225" cy="270074"/>
          </a:xfrm>
          <a:solidFill>
            <a:schemeClr val="accent1"/>
          </a:solidFill>
        </p:spPr>
        <p:txBody>
          <a:bodyPr/>
          <a:lstStyle>
            <a:lvl1pPr>
              <a:defRPr/>
            </a:lvl1pPr>
          </a:lstStyle>
          <a:p>
            <a:pPr lvl="0"/>
            <a:r>
              <a:rPr lang="en-GB" dirty="0"/>
              <a:t> </a:t>
            </a:r>
          </a:p>
        </p:txBody>
      </p:sp>
      <p:sp>
        <p:nvSpPr>
          <p:cNvPr id="15" name="Text Placeholder 44">
            <a:extLst>
              <a:ext uri="{FF2B5EF4-FFF2-40B4-BE49-F238E27FC236}">
                <a16:creationId xmlns:a16="http://schemas.microsoft.com/office/drawing/2014/main" id="{F35990C6-1ACD-3561-01BF-0A05EBCE52D9}"/>
              </a:ext>
            </a:extLst>
          </p:cNvPr>
          <p:cNvSpPr>
            <a:spLocks noGrp="1"/>
          </p:cNvSpPr>
          <p:nvPr>
            <p:ph type="body" sz="quarter" idx="65" hasCustomPrompt="1"/>
          </p:nvPr>
        </p:nvSpPr>
        <p:spPr>
          <a:xfrm>
            <a:off x="483211" y="3815426"/>
            <a:ext cx="276225" cy="270074"/>
          </a:xfrm>
          <a:solidFill>
            <a:schemeClr val="accent1"/>
          </a:solidFill>
        </p:spPr>
        <p:txBody>
          <a:bodyPr/>
          <a:lstStyle>
            <a:lvl1pPr>
              <a:defRPr/>
            </a:lvl1pPr>
          </a:lstStyle>
          <a:p>
            <a:pPr lvl="0"/>
            <a:r>
              <a:rPr lang="en-GB" dirty="0"/>
              <a:t> </a:t>
            </a:r>
          </a:p>
        </p:txBody>
      </p:sp>
      <p:sp>
        <p:nvSpPr>
          <p:cNvPr id="16" name="Text Placeholder 44">
            <a:extLst>
              <a:ext uri="{FF2B5EF4-FFF2-40B4-BE49-F238E27FC236}">
                <a16:creationId xmlns:a16="http://schemas.microsoft.com/office/drawing/2014/main" id="{E35BBD01-B447-FD5C-289A-FF55DCD57DE5}"/>
              </a:ext>
            </a:extLst>
          </p:cNvPr>
          <p:cNvSpPr>
            <a:spLocks noGrp="1"/>
          </p:cNvSpPr>
          <p:nvPr>
            <p:ph type="body" sz="quarter" idx="66" hasCustomPrompt="1"/>
          </p:nvPr>
        </p:nvSpPr>
        <p:spPr>
          <a:xfrm>
            <a:off x="3970338" y="4722314"/>
            <a:ext cx="276225" cy="270074"/>
          </a:xfrm>
          <a:solidFill>
            <a:schemeClr val="accent1"/>
          </a:solidFill>
        </p:spPr>
        <p:txBody>
          <a:bodyPr/>
          <a:lstStyle>
            <a:lvl1pPr>
              <a:defRPr/>
            </a:lvl1pPr>
          </a:lstStyle>
          <a:p>
            <a:pPr lvl="0"/>
            <a:r>
              <a:rPr lang="en-GB" dirty="0"/>
              <a:t> </a:t>
            </a:r>
          </a:p>
        </p:txBody>
      </p:sp>
      <p:sp>
        <p:nvSpPr>
          <p:cNvPr id="18" name="Text Placeholder 44">
            <a:extLst>
              <a:ext uri="{FF2B5EF4-FFF2-40B4-BE49-F238E27FC236}">
                <a16:creationId xmlns:a16="http://schemas.microsoft.com/office/drawing/2014/main" id="{16174D26-9008-1EE1-17A1-C5CF228E6176}"/>
              </a:ext>
            </a:extLst>
          </p:cNvPr>
          <p:cNvSpPr>
            <a:spLocks noGrp="1"/>
          </p:cNvSpPr>
          <p:nvPr>
            <p:ph type="body" sz="quarter" idx="67" hasCustomPrompt="1"/>
          </p:nvPr>
        </p:nvSpPr>
        <p:spPr>
          <a:xfrm>
            <a:off x="483211" y="4722314"/>
            <a:ext cx="276225" cy="270074"/>
          </a:xfrm>
          <a:solidFill>
            <a:schemeClr val="accent1"/>
          </a:solidFill>
        </p:spPr>
        <p:txBody>
          <a:bodyPr/>
          <a:lstStyle>
            <a:lvl1pPr>
              <a:defRPr/>
            </a:lvl1pPr>
          </a:lstStyle>
          <a:p>
            <a:pPr lvl="0"/>
            <a:r>
              <a:rPr lang="en-GB" dirty="0"/>
              <a:t> </a:t>
            </a:r>
          </a:p>
        </p:txBody>
      </p:sp>
    </p:spTree>
    <p:custDataLst>
      <p:tags r:id="rId1"/>
    </p:custDataLst>
    <p:extLst>
      <p:ext uri="{BB962C8B-B14F-4D97-AF65-F5344CB8AC3E}">
        <p14:creationId xmlns:p14="http://schemas.microsoft.com/office/powerpoint/2010/main" val="375460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yellow pattern">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01F4EE80-05C8-5587-23E9-45119BA80B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778017E8-30C6-E1BC-7158-4FF25999206B}"/>
              </a:ext>
            </a:extLst>
          </p:cNvPr>
          <p:cNvSpPr>
            <a:spLocks noGrp="1"/>
          </p:cNvSpPr>
          <p:nvPr>
            <p:ph type="title" hasCustomPrompt="1"/>
          </p:nvPr>
        </p:nvSpPr>
        <p:spPr>
          <a:xfrm>
            <a:off x="740410" y="2577465"/>
            <a:ext cx="6894830" cy="2367915"/>
          </a:xfrm>
        </p:spPr>
        <p:txBody>
          <a:bodyPr/>
          <a:lstStyle>
            <a:lvl1pPr>
              <a:defRPr sz="6000">
                <a:solidFill>
                  <a:schemeClr val="bg1"/>
                </a:solidFill>
                <a:latin typeface="+mn-lt"/>
              </a:defRPr>
            </a:lvl1pPr>
          </a:lstStyle>
          <a:p>
            <a:r>
              <a:rPr lang="en-GB" dirty="0"/>
              <a:t>Insert section title here</a:t>
            </a:r>
          </a:p>
        </p:txBody>
      </p:sp>
      <p:pic>
        <p:nvPicPr>
          <p:cNvPr id="10" name="Graphic 9">
            <a:extLst>
              <a:ext uri="{FF2B5EF4-FFF2-40B4-BE49-F238E27FC236}">
                <a16:creationId xmlns:a16="http://schemas.microsoft.com/office/drawing/2014/main" id="{8E8FB0D1-ED9D-C8D7-D248-2EE0A5D929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5" name="Graphic 4">
            <a:extLst>
              <a:ext uri="{FF2B5EF4-FFF2-40B4-BE49-F238E27FC236}">
                <a16:creationId xmlns:a16="http://schemas.microsoft.com/office/drawing/2014/main" id="{D27EA836-3020-C65D-42BD-DB3142B268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6" name="Text Placeholder 8">
            <a:extLst>
              <a:ext uri="{FF2B5EF4-FFF2-40B4-BE49-F238E27FC236}">
                <a16:creationId xmlns:a16="http://schemas.microsoft.com/office/drawing/2014/main" id="{119F2C95-C846-34DB-7D86-A89715CC9AF4}"/>
              </a:ext>
            </a:extLst>
          </p:cNvPr>
          <p:cNvSpPr>
            <a:spLocks noGrp="1"/>
          </p:cNvSpPr>
          <p:nvPr>
            <p:ph type="body" sz="quarter" idx="18"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sp>
        <p:nvSpPr>
          <p:cNvPr id="7" name="Text Placeholder 6">
            <a:extLst>
              <a:ext uri="{FF2B5EF4-FFF2-40B4-BE49-F238E27FC236}">
                <a16:creationId xmlns:a16="http://schemas.microsoft.com/office/drawing/2014/main" id="{35F3F93B-94F4-1126-2BF4-FBE5F10DA16C}"/>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bg1"/>
                </a:solidFill>
                <a:latin typeface="+mn-lt"/>
              </a:defRPr>
            </a:lvl1pPr>
          </a:lstStyle>
          <a:p>
            <a:pPr lvl="0"/>
            <a:r>
              <a:rPr lang="en-US" dirty="0"/>
              <a:t>##</a:t>
            </a:r>
            <a:endParaRPr lang="en-GB" dirty="0"/>
          </a:p>
        </p:txBody>
      </p:sp>
    </p:spTree>
    <p:custDataLst>
      <p:tags r:id="rId1"/>
    </p:custDataLst>
    <p:extLst>
      <p:ext uri="{BB962C8B-B14F-4D97-AF65-F5344CB8AC3E}">
        <p14:creationId xmlns:p14="http://schemas.microsoft.com/office/powerpoint/2010/main" val="2641381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yellow">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8017E8-30C6-E1BC-7158-4FF25999206B}"/>
              </a:ext>
            </a:extLst>
          </p:cNvPr>
          <p:cNvSpPr>
            <a:spLocks noGrp="1"/>
          </p:cNvSpPr>
          <p:nvPr>
            <p:ph type="title" hasCustomPrompt="1"/>
          </p:nvPr>
        </p:nvSpPr>
        <p:spPr>
          <a:xfrm>
            <a:off x="740410" y="2577465"/>
            <a:ext cx="6894830" cy="2367915"/>
          </a:xfrm>
        </p:spPr>
        <p:txBody>
          <a:bodyPr/>
          <a:lstStyle>
            <a:lvl1pPr>
              <a:defRPr sz="6000">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8E8FB0D1-ED9D-C8D7-D248-2EE0A5D92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3" name="Graphic 2">
            <a:extLst>
              <a:ext uri="{FF2B5EF4-FFF2-40B4-BE49-F238E27FC236}">
                <a16:creationId xmlns:a16="http://schemas.microsoft.com/office/drawing/2014/main" id="{BFE560D9-DC46-0046-52DF-19543137F2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5" name="Text Placeholder 6">
            <a:extLst>
              <a:ext uri="{FF2B5EF4-FFF2-40B4-BE49-F238E27FC236}">
                <a16:creationId xmlns:a16="http://schemas.microsoft.com/office/drawing/2014/main" id="{411C6E2A-0531-1154-14DE-0D3E1933CD94}"/>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
        <p:nvSpPr>
          <p:cNvPr id="2" name="Text Placeholder 8">
            <a:extLst>
              <a:ext uri="{FF2B5EF4-FFF2-40B4-BE49-F238E27FC236}">
                <a16:creationId xmlns:a16="http://schemas.microsoft.com/office/drawing/2014/main" id="{C35E9E2D-E652-17B9-3F1A-C477870FB802}"/>
              </a:ext>
            </a:extLst>
          </p:cNvPr>
          <p:cNvSpPr>
            <a:spLocks noGrp="1"/>
          </p:cNvSpPr>
          <p:nvPr>
            <p:ph type="body" sz="quarter" idx="18"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043017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navy pattern">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246A69E0-340B-5DD2-D897-1D555A03D8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82298244-975C-83A5-9D75-1780AC95037E}"/>
              </a:ext>
            </a:extLst>
          </p:cNvPr>
          <p:cNvSpPr>
            <a:spLocks noGrp="1"/>
          </p:cNvSpPr>
          <p:nvPr>
            <p:ph type="title" hasCustomPrompt="1"/>
          </p:nvPr>
        </p:nvSpPr>
        <p:spPr>
          <a:xfrm>
            <a:off x="740410" y="2577465"/>
            <a:ext cx="6894830" cy="2367915"/>
          </a:xfrm>
        </p:spPr>
        <p:txBody>
          <a:bodyPr/>
          <a:lstStyle>
            <a:lvl1pPr>
              <a:defRPr sz="6000">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FFC8696F-D754-0909-F9D9-6DBF95BFD7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5" name="Graphic 4">
            <a:extLst>
              <a:ext uri="{FF2B5EF4-FFF2-40B4-BE49-F238E27FC236}">
                <a16:creationId xmlns:a16="http://schemas.microsoft.com/office/drawing/2014/main" id="{8EBD19E3-C929-CB6A-6D6A-D8387A0881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6" name="Text Placeholder 8">
            <a:extLst>
              <a:ext uri="{FF2B5EF4-FFF2-40B4-BE49-F238E27FC236}">
                <a16:creationId xmlns:a16="http://schemas.microsoft.com/office/drawing/2014/main" id="{20CFC776-C5AF-BC3D-1944-C2C5E2D46CA8}"/>
              </a:ext>
            </a:extLst>
          </p:cNvPr>
          <p:cNvSpPr>
            <a:spLocks noGrp="1"/>
          </p:cNvSpPr>
          <p:nvPr>
            <p:ph type="body" sz="quarter" idx="18"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
        <p:nvSpPr>
          <p:cNvPr id="7" name="Text Placeholder 6">
            <a:extLst>
              <a:ext uri="{FF2B5EF4-FFF2-40B4-BE49-F238E27FC236}">
                <a16:creationId xmlns:a16="http://schemas.microsoft.com/office/drawing/2014/main" id="{64406716-15F9-CE92-E5E8-D0D33BB1EBAD}"/>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Tree>
    <p:custDataLst>
      <p:tags r:id="rId1"/>
    </p:custDataLst>
    <p:extLst>
      <p:ext uri="{BB962C8B-B14F-4D97-AF65-F5344CB8AC3E}">
        <p14:creationId xmlns:p14="http://schemas.microsoft.com/office/powerpoint/2010/main" val="1034866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nav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298244-975C-83A5-9D75-1780AC95037E}"/>
              </a:ext>
            </a:extLst>
          </p:cNvPr>
          <p:cNvSpPr>
            <a:spLocks noGrp="1"/>
          </p:cNvSpPr>
          <p:nvPr>
            <p:ph type="title" hasCustomPrompt="1"/>
          </p:nvPr>
        </p:nvSpPr>
        <p:spPr>
          <a:xfrm>
            <a:off x="740410" y="2577465"/>
            <a:ext cx="6894830" cy="2367915"/>
          </a:xfrm>
        </p:spPr>
        <p:txBody>
          <a:bodyPr/>
          <a:lstStyle>
            <a:lvl1pPr>
              <a:defRPr sz="6000">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FFC8696F-D754-0909-F9D9-6DBF95BFD7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3" name="Graphic 2">
            <a:extLst>
              <a:ext uri="{FF2B5EF4-FFF2-40B4-BE49-F238E27FC236}">
                <a16:creationId xmlns:a16="http://schemas.microsoft.com/office/drawing/2014/main" id="{E511FB56-E269-80F4-2476-777FD49859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5" name="Text Placeholder 6">
            <a:extLst>
              <a:ext uri="{FF2B5EF4-FFF2-40B4-BE49-F238E27FC236}">
                <a16:creationId xmlns:a16="http://schemas.microsoft.com/office/drawing/2014/main" id="{5F76763B-A4E2-0C48-C902-D937A41DF849}"/>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
        <p:nvSpPr>
          <p:cNvPr id="2" name="Text Placeholder 8">
            <a:extLst>
              <a:ext uri="{FF2B5EF4-FFF2-40B4-BE49-F238E27FC236}">
                <a16:creationId xmlns:a16="http://schemas.microsoft.com/office/drawing/2014/main" id="{58AAB646-CE0F-06A4-716D-FFEBD5AF73F9}"/>
              </a:ext>
            </a:extLst>
          </p:cNvPr>
          <p:cNvSpPr>
            <a:spLocks noGrp="1"/>
          </p:cNvSpPr>
          <p:nvPr>
            <p:ph type="body" sz="quarter" idx="18"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5193276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yellow">
    <p:bg>
      <p:bgRef idx="1001">
        <a:schemeClr val="bg1"/>
      </p:bgRef>
    </p:bg>
    <p:spTree>
      <p:nvGrpSpPr>
        <p:cNvPr id="1" name=""/>
        <p:cNvGrpSpPr/>
        <p:nvPr/>
      </p:nvGrpSpPr>
      <p:grpSpPr>
        <a:xfrm>
          <a:off x="0" y="0"/>
          <a:ext cx="0" cy="0"/>
          <a:chOff x="0" y="0"/>
          <a:chExt cx="0" cy="0"/>
        </a:xfrm>
      </p:grpSpPr>
      <p:pic>
        <p:nvPicPr>
          <p:cNvPr id="4" name="Picture 3" descr="A yellow and white geometrical pattern&#10;&#10;Description automatically generated with medium confidence">
            <a:extLst>
              <a:ext uri="{FF2B5EF4-FFF2-40B4-BE49-F238E27FC236}">
                <a16:creationId xmlns:a16="http://schemas.microsoft.com/office/drawing/2014/main" id="{80E29BEB-4C63-163C-D2E2-B0071983A5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88AB67C1-6480-F8EA-5635-58B29268366E}"/>
              </a:ext>
            </a:extLst>
          </p:cNvPr>
          <p:cNvSpPr>
            <a:spLocks noGrp="1"/>
          </p:cNvSpPr>
          <p:nvPr>
            <p:ph type="title" hasCustomPrompt="1"/>
          </p:nvPr>
        </p:nvSpPr>
        <p:spPr>
          <a:xfrm>
            <a:off x="740410" y="2440305"/>
            <a:ext cx="6856730" cy="1769745"/>
          </a:xfrm>
        </p:spPr>
        <p:txBody>
          <a:bodyPr/>
          <a:lstStyle>
            <a:lvl1pPr>
              <a:defRPr sz="6000">
                <a:latin typeface="+mn-lt"/>
              </a:defRPr>
            </a:lvl1pPr>
          </a:lstStyle>
          <a:p>
            <a:r>
              <a:rPr lang="en-GB" dirty="0"/>
              <a:t>Insert title here</a:t>
            </a:r>
          </a:p>
        </p:txBody>
      </p:sp>
      <p:pic>
        <p:nvPicPr>
          <p:cNvPr id="9" name="Graphic 8">
            <a:extLst>
              <a:ext uri="{FF2B5EF4-FFF2-40B4-BE49-F238E27FC236}">
                <a16:creationId xmlns:a16="http://schemas.microsoft.com/office/drawing/2014/main" id="{6AB30A60-F6AE-BE46-4EF4-EE84A6479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cxnSp>
        <p:nvCxnSpPr>
          <p:cNvPr id="14" name="Straight Connector 13">
            <a:extLst>
              <a:ext uri="{FF2B5EF4-FFF2-40B4-BE49-F238E27FC236}">
                <a16:creationId xmlns:a16="http://schemas.microsoft.com/office/drawing/2014/main" id="{16192DBA-B91E-A626-1796-A4444943FA98}"/>
              </a:ext>
            </a:extLst>
          </p:cNvPr>
          <p:cNvCxnSpPr>
            <a:cxnSpLocks/>
          </p:cNvCxnSpPr>
          <p:nvPr/>
        </p:nvCxnSpPr>
        <p:spPr>
          <a:xfrm>
            <a:off x="895798" y="4384675"/>
            <a:ext cx="26887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1C39671A-6BC3-468E-AF83-33E8FBDB30E5}"/>
              </a:ext>
            </a:extLst>
          </p:cNvPr>
          <p:cNvSpPr>
            <a:spLocks noGrp="1"/>
          </p:cNvSpPr>
          <p:nvPr>
            <p:ph type="body" sz="quarter" idx="14" hasCustomPrompt="1"/>
          </p:nvPr>
        </p:nvSpPr>
        <p:spPr>
          <a:xfrm>
            <a:off x="740409" y="4462605"/>
            <a:ext cx="3770176" cy="324365"/>
          </a:xfrm>
        </p:spPr>
        <p:txBody>
          <a:bodyPr/>
          <a:lstStyle>
            <a:lvl1pPr>
              <a:defRPr sz="1400">
                <a:latin typeface="Gotham Medium" panose="02000604030000020004" pitchFamily="50" charset="0"/>
              </a:defRPr>
            </a:lvl1pPr>
          </a:lstStyle>
          <a:p>
            <a:pPr lvl="0"/>
            <a:r>
              <a:rPr lang="en-GB"/>
              <a:t>Insert name here</a:t>
            </a:r>
            <a:endParaRPr lang="en-GB" dirty="0"/>
          </a:p>
        </p:txBody>
      </p:sp>
      <p:sp>
        <p:nvSpPr>
          <p:cNvPr id="18" name="Date Placeholder 17">
            <a:extLst>
              <a:ext uri="{FF2B5EF4-FFF2-40B4-BE49-F238E27FC236}">
                <a16:creationId xmlns:a16="http://schemas.microsoft.com/office/drawing/2014/main" id="{3B0C538F-F33B-E865-AFAD-B8256463ABB3}"/>
              </a:ext>
            </a:extLst>
          </p:cNvPr>
          <p:cNvSpPr>
            <a:spLocks noGrp="1"/>
          </p:cNvSpPr>
          <p:nvPr>
            <p:ph type="dt" sz="half" idx="15"/>
          </p:nvPr>
        </p:nvSpPr>
        <p:spPr>
          <a:xfrm>
            <a:off x="740409" y="4754408"/>
            <a:ext cx="2507758" cy="220982"/>
          </a:xfrm>
        </p:spPr>
        <p:txBody>
          <a:bodyPr/>
          <a:lstStyle>
            <a:lvl1pPr>
              <a:defRPr sz="1400">
                <a:latin typeface="+mj-lt"/>
              </a:defRPr>
            </a:lvl1pPr>
          </a:lstStyle>
          <a:p>
            <a:endParaRPr lang="en-GB" dirty="0"/>
          </a:p>
        </p:txBody>
      </p:sp>
      <p:sp>
        <p:nvSpPr>
          <p:cNvPr id="3" name="Picture Placeholder 11">
            <a:extLst>
              <a:ext uri="{FF2B5EF4-FFF2-40B4-BE49-F238E27FC236}">
                <a16:creationId xmlns:a16="http://schemas.microsoft.com/office/drawing/2014/main" id="{9FC163A1-AF67-398C-9CB5-78AF24689606}"/>
              </a:ext>
            </a:extLst>
          </p:cNvPr>
          <p:cNvSpPr>
            <a:spLocks noGrp="1"/>
          </p:cNvSpPr>
          <p:nvPr>
            <p:ph type="pic" sz="quarter" idx="16" hasCustomPrompt="1"/>
          </p:nvPr>
        </p:nvSpPr>
        <p:spPr>
          <a:xfrm>
            <a:off x="740410" y="5661660"/>
            <a:ext cx="2056130" cy="739140"/>
          </a:xfrm>
        </p:spPr>
        <p:txBody>
          <a:bodyPr/>
          <a:lstStyle>
            <a:lvl1pPr algn="ctr">
              <a:defRPr/>
            </a:lvl1pPr>
          </a:lstStyle>
          <a:p>
            <a:r>
              <a:rPr lang="en-GB" dirty="0"/>
              <a:t>Insert client logo</a:t>
            </a:r>
          </a:p>
        </p:txBody>
      </p:sp>
      <p:pic>
        <p:nvPicPr>
          <p:cNvPr id="21" name="Graphic 20">
            <a:extLst>
              <a:ext uri="{FF2B5EF4-FFF2-40B4-BE49-F238E27FC236}">
                <a16:creationId xmlns:a16="http://schemas.microsoft.com/office/drawing/2014/main" id="{00F37027-7DC4-CFF7-71CC-EFC4672228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cxnSp>
        <p:nvCxnSpPr>
          <p:cNvPr id="22" name="Straight Connector 21">
            <a:extLst>
              <a:ext uri="{FF2B5EF4-FFF2-40B4-BE49-F238E27FC236}">
                <a16:creationId xmlns:a16="http://schemas.microsoft.com/office/drawing/2014/main" id="{812C1FA7-2FB1-38C6-27E4-F468ABA0B186}"/>
              </a:ext>
            </a:extLst>
          </p:cNvPr>
          <p:cNvCxnSpPr>
            <a:cxnSpLocks/>
          </p:cNvCxnSpPr>
          <p:nvPr userDrawn="1"/>
        </p:nvCxnSpPr>
        <p:spPr>
          <a:xfrm>
            <a:off x="843412" y="4384675"/>
            <a:ext cx="26887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9752B832-8321-FD99-51C0-2CBB7FD5DDBE}"/>
              </a:ext>
            </a:extLst>
          </p:cNvPr>
          <p:cNvSpPr>
            <a:spLocks noGrp="1"/>
          </p:cNvSpPr>
          <p:nvPr>
            <p:ph type="body" sz="quarter" idx="13"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err="1"/>
              <a:t>SubheadinG</a:t>
            </a:r>
            <a:endParaRPr lang="en-GB" dirty="0"/>
          </a:p>
        </p:txBody>
      </p:sp>
      <p:grpSp>
        <p:nvGrpSpPr>
          <p:cNvPr id="33" name="Group 32">
            <a:extLst>
              <a:ext uri="{FF2B5EF4-FFF2-40B4-BE49-F238E27FC236}">
                <a16:creationId xmlns:a16="http://schemas.microsoft.com/office/drawing/2014/main" id="{D779DC5B-6063-04D4-CF6F-156254789569}"/>
              </a:ext>
            </a:extLst>
          </p:cNvPr>
          <p:cNvGrpSpPr/>
          <p:nvPr userDrawn="1"/>
        </p:nvGrpSpPr>
        <p:grpSpPr>
          <a:xfrm>
            <a:off x="12394476" y="0"/>
            <a:ext cx="2094954" cy="3335867"/>
            <a:chOff x="-2178418" y="4487679"/>
            <a:chExt cx="2094954" cy="3335867"/>
          </a:xfrm>
        </p:grpSpPr>
        <p:sp>
          <p:nvSpPr>
            <p:cNvPr id="34" name="Rectangle 33">
              <a:extLst>
                <a:ext uri="{FF2B5EF4-FFF2-40B4-BE49-F238E27FC236}">
                  <a16:creationId xmlns:a16="http://schemas.microsoft.com/office/drawing/2014/main" id="{44A969DA-A992-0746-A0F4-9B3ECD77A62A}"/>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Rectangle 34">
              <a:extLst>
                <a:ext uri="{FF2B5EF4-FFF2-40B4-BE49-F238E27FC236}">
                  <a16:creationId xmlns:a16="http://schemas.microsoft.com/office/drawing/2014/main" id="{1E81596B-CD87-4B1B-C118-13D29C208B0E}"/>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2EC70AA3-D894-FA5F-96D2-A65CF25823C2}"/>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7" name="TextBox 36">
              <a:extLst>
                <a:ext uri="{FF2B5EF4-FFF2-40B4-BE49-F238E27FC236}">
                  <a16:creationId xmlns:a16="http://schemas.microsoft.com/office/drawing/2014/main" id="{C86A0A13-F236-4A71-15B9-97FF4F008C81}"/>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8" name="TextBox 37">
              <a:extLst>
                <a:ext uri="{FF2B5EF4-FFF2-40B4-BE49-F238E27FC236}">
                  <a16:creationId xmlns:a16="http://schemas.microsoft.com/office/drawing/2014/main" id="{C9F5421A-E5AD-D36B-A611-CE7528CA3766}"/>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9" name="TextBox 38">
              <a:extLst>
                <a:ext uri="{FF2B5EF4-FFF2-40B4-BE49-F238E27FC236}">
                  <a16:creationId xmlns:a16="http://schemas.microsoft.com/office/drawing/2014/main" id="{47734991-21F4-6218-6A33-2E54D98251A7}"/>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40" name="TextBox 39">
              <a:extLst>
                <a:ext uri="{FF2B5EF4-FFF2-40B4-BE49-F238E27FC236}">
                  <a16:creationId xmlns:a16="http://schemas.microsoft.com/office/drawing/2014/main" id="{BAC43268-136B-4C51-D4B7-A3CBC1BB4509}"/>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2794664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white pattern">
    <p:bg>
      <p:bgRef idx="1001">
        <a:schemeClr val="bg2"/>
      </p:bgRef>
    </p:bg>
    <p:spTree>
      <p:nvGrpSpPr>
        <p:cNvPr id="1" name=""/>
        <p:cNvGrpSpPr/>
        <p:nvPr/>
      </p:nvGrpSpPr>
      <p:grpSpPr>
        <a:xfrm>
          <a:off x="0" y="0"/>
          <a:ext cx="0" cy="0"/>
          <a:chOff x="0" y="0"/>
          <a:chExt cx="0" cy="0"/>
        </a:xfrm>
      </p:grpSpPr>
      <p:pic>
        <p:nvPicPr>
          <p:cNvPr id="9" name="Picture 8" descr="A white wall with squares&#10;&#10;Description automatically generated">
            <a:extLst>
              <a:ext uri="{FF2B5EF4-FFF2-40B4-BE49-F238E27FC236}">
                <a16:creationId xmlns:a16="http://schemas.microsoft.com/office/drawing/2014/main" id="{85883DF8-D37F-F844-3488-16AF5D16F9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82298244-975C-83A5-9D75-1780AC95037E}"/>
              </a:ext>
            </a:extLst>
          </p:cNvPr>
          <p:cNvSpPr>
            <a:spLocks noGrp="1"/>
          </p:cNvSpPr>
          <p:nvPr>
            <p:ph type="title" hasCustomPrompt="1"/>
          </p:nvPr>
        </p:nvSpPr>
        <p:spPr>
          <a:xfrm>
            <a:off x="740410" y="2577465"/>
            <a:ext cx="6894830" cy="2367915"/>
          </a:xfrm>
        </p:spPr>
        <p:txBody>
          <a:bodyPr/>
          <a:lstStyle>
            <a:lvl1pPr>
              <a:defRPr sz="6000">
                <a:solidFill>
                  <a:schemeClr val="accent2"/>
                </a:solidFill>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FFC8696F-D754-0909-F9D9-6DBF95BFD7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5" name="Graphic 4">
            <a:extLst>
              <a:ext uri="{FF2B5EF4-FFF2-40B4-BE49-F238E27FC236}">
                <a16:creationId xmlns:a16="http://schemas.microsoft.com/office/drawing/2014/main" id="{68C959EC-2382-D42A-EF89-4B9AF991E1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7" name="Text Placeholder 6">
            <a:extLst>
              <a:ext uri="{FF2B5EF4-FFF2-40B4-BE49-F238E27FC236}">
                <a16:creationId xmlns:a16="http://schemas.microsoft.com/office/drawing/2014/main" id="{3D2C4FAE-85C7-171D-07C5-C6D5D707677C}"/>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
        <p:nvSpPr>
          <p:cNvPr id="2" name="Text Placeholder 8">
            <a:extLst>
              <a:ext uri="{FF2B5EF4-FFF2-40B4-BE49-F238E27FC236}">
                <a16:creationId xmlns:a16="http://schemas.microsoft.com/office/drawing/2014/main" id="{649B7F83-EB9F-5C6C-9617-BF2F61F3A4DB}"/>
              </a:ext>
            </a:extLst>
          </p:cNvPr>
          <p:cNvSpPr>
            <a:spLocks noGrp="1"/>
          </p:cNvSpPr>
          <p:nvPr>
            <p:ph type="body" sz="quarter" idx="18"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15721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break horizontal image">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2A66E5FF-25F6-EC82-704E-4144AE26D9CC}"/>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Picture Placeholder 7">
            <a:extLst>
              <a:ext uri="{FF2B5EF4-FFF2-40B4-BE49-F238E27FC236}">
                <a16:creationId xmlns:a16="http://schemas.microsoft.com/office/drawing/2014/main" id="{C5B03E7C-ECE0-124B-AE2D-045A3E6BAB1E}"/>
              </a:ext>
            </a:extLst>
          </p:cNvPr>
          <p:cNvSpPr>
            <a:spLocks noGrp="1"/>
          </p:cNvSpPr>
          <p:nvPr>
            <p:ph type="pic" sz="quarter" idx="13" hasCustomPrompt="1"/>
          </p:nvPr>
        </p:nvSpPr>
        <p:spPr>
          <a:xfrm>
            <a:off x="0" y="-429"/>
            <a:ext cx="11971018" cy="3839003"/>
          </a:xfrm>
        </p:spPr>
        <p:txBody>
          <a:bodyPr/>
          <a:lstStyle>
            <a:lvl1pPr algn="ctr">
              <a:defRPr/>
            </a:lvl1pPr>
          </a:lstStyle>
          <a:p>
            <a:r>
              <a:rPr lang="en-GB" dirty="0"/>
              <a:t>Click icon to insert image &gt; Right click &gt; Send to back</a:t>
            </a:r>
          </a:p>
        </p:txBody>
      </p:sp>
      <p:sp>
        <p:nvSpPr>
          <p:cNvPr id="18" name="Text Placeholder 43">
            <a:extLst>
              <a:ext uri="{FF2B5EF4-FFF2-40B4-BE49-F238E27FC236}">
                <a16:creationId xmlns:a16="http://schemas.microsoft.com/office/drawing/2014/main" id="{B3B1AECF-2945-A80F-EA37-6B96C15CA912}"/>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9" name="Title 1">
            <a:extLst>
              <a:ext uri="{FF2B5EF4-FFF2-40B4-BE49-F238E27FC236}">
                <a16:creationId xmlns:a16="http://schemas.microsoft.com/office/drawing/2014/main" id="{26A25EE3-A509-3FC7-1C96-68B98FB8B139}"/>
              </a:ext>
            </a:extLst>
          </p:cNvPr>
          <p:cNvSpPr>
            <a:spLocks noGrp="1"/>
          </p:cNvSpPr>
          <p:nvPr>
            <p:ph type="title" hasCustomPrompt="1"/>
          </p:nvPr>
        </p:nvSpPr>
        <p:spPr>
          <a:xfrm>
            <a:off x="740409" y="5168266"/>
            <a:ext cx="10990579" cy="1184910"/>
          </a:xfrm>
        </p:spPr>
        <p:txBody>
          <a:bodyPr/>
          <a:lstStyle>
            <a:lvl1pPr>
              <a:defRPr sz="6000">
                <a:solidFill>
                  <a:schemeClr val="accent2"/>
                </a:solidFill>
                <a:latin typeface="+mn-lt"/>
              </a:defRPr>
            </a:lvl1pPr>
          </a:lstStyle>
          <a:p>
            <a:r>
              <a:rPr lang="en-GB"/>
              <a:t>Insert section title here</a:t>
            </a:r>
            <a:endParaRPr lang="en-GB" dirty="0"/>
          </a:p>
        </p:txBody>
      </p:sp>
      <p:sp>
        <p:nvSpPr>
          <p:cNvPr id="11" name="Text Placeholder 10">
            <a:extLst>
              <a:ext uri="{FF2B5EF4-FFF2-40B4-BE49-F238E27FC236}">
                <a16:creationId xmlns:a16="http://schemas.microsoft.com/office/drawing/2014/main" id="{3D26417A-DC83-8A1A-6508-14040B5526B0}"/>
              </a:ext>
            </a:extLst>
          </p:cNvPr>
          <p:cNvSpPr>
            <a:spLocks noGrp="1"/>
          </p:cNvSpPr>
          <p:nvPr>
            <p:ph type="body" sz="quarter" idx="30" hasCustomPrompt="1"/>
          </p:nvPr>
        </p:nvSpPr>
        <p:spPr>
          <a:xfrm>
            <a:off x="2586366" y="2791761"/>
            <a:ext cx="1785600" cy="1779582"/>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31" name="Date Placeholder 30">
            <a:extLst>
              <a:ext uri="{FF2B5EF4-FFF2-40B4-BE49-F238E27FC236}">
                <a16:creationId xmlns:a16="http://schemas.microsoft.com/office/drawing/2014/main" id="{3EEB013D-B4EE-3925-7674-7DB4CA916927}"/>
              </a:ext>
            </a:extLst>
          </p:cNvPr>
          <p:cNvSpPr>
            <a:spLocks noGrp="1"/>
          </p:cNvSpPr>
          <p:nvPr>
            <p:ph type="dt" sz="half" idx="32"/>
          </p:nvPr>
        </p:nvSpPr>
        <p:spPr/>
        <p:txBody>
          <a:bodyPr/>
          <a:lstStyle/>
          <a:p>
            <a:endParaRPr lang="en-GB" dirty="0"/>
          </a:p>
        </p:txBody>
      </p:sp>
      <p:sp>
        <p:nvSpPr>
          <p:cNvPr id="32" name="Footer Placeholder 31">
            <a:extLst>
              <a:ext uri="{FF2B5EF4-FFF2-40B4-BE49-F238E27FC236}">
                <a16:creationId xmlns:a16="http://schemas.microsoft.com/office/drawing/2014/main" id="{5944CD82-A4C4-E3E6-FD5A-F2F3F3679852}"/>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3" name="Slide Number Placeholder 32">
            <a:extLst>
              <a:ext uri="{FF2B5EF4-FFF2-40B4-BE49-F238E27FC236}">
                <a16:creationId xmlns:a16="http://schemas.microsoft.com/office/drawing/2014/main" id="{9C8FDAB8-A278-3354-9B4D-C818267E8F98}"/>
              </a:ext>
            </a:extLst>
          </p:cNvPr>
          <p:cNvSpPr>
            <a:spLocks noGrp="1"/>
          </p:cNvSpPr>
          <p:nvPr>
            <p:ph type="sldNum" sz="quarter" idx="34"/>
          </p:nvPr>
        </p:nvSpPr>
        <p:spPr/>
        <p:txBody>
          <a:bodyPr/>
          <a:lstStyle/>
          <a:p>
            <a:fld id="{BB07EAE1-021A-493C-B07F-6FE9E5D11BEB}" type="slidenum">
              <a:rPr lang="en-GB" smtClean="0"/>
              <a:pPr/>
              <a:t>‹#›</a:t>
            </a:fld>
            <a:endParaRPr lang="en-GB" dirty="0"/>
          </a:p>
        </p:txBody>
      </p:sp>
      <p:sp>
        <p:nvSpPr>
          <p:cNvPr id="16" name="Text Placeholder 8">
            <a:extLst>
              <a:ext uri="{FF2B5EF4-FFF2-40B4-BE49-F238E27FC236}">
                <a16:creationId xmlns:a16="http://schemas.microsoft.com/office/drawing/2014/main" id="{1C1F38E5-D335-BE56-6099-37ED915E5C48}"/>
              </a:ext>
            </a:extLst>
          </p:cNvPr>
          <p:cNvSpPr>
            <a:spLocks noGrp="1"/>
          </p:cNvSpPr>
          <p:nvPr>
            <p:ph type="body" sz="quarter" idx="18" hasCustomPrompt="1"/>
          </p:nvPr>
        </p:nvSpPr>
        <p:spPr>
          <a:xfrm>
            <a:off x="838648" y="4800609"/>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
        <p:nvSpPr>
          <p:cNvPr id="17" name="Text Placeholder 6">
            <a:extLst>
              <a:ext uri="{FF2B5EF4-FFF2-40B4-BE49-F238E27FC236}">
                <a16:creationId xmlns:a16="http://schemas.microsoft.com/office/drawing/2014/main" id="{1E34BFA8-3741-DC0E-9E45-BA27B941755D}"/>
              </a:ext>
            </a:extLst>
          </p:cNvPr>
          <p:cNvSpPr>
            <a:spLocks noGrp="1"/>
          </p:cNvSpPr>
          <p:nvPr>
            <p:ph type="body" sz="quarter" idx="19" hasCustomPrompt="1"/>
          </p:nvPr>
        </p:nvSpPr>
        <p:spPr>
          <a:xfrm>
            <a:off x="838200" y="3736967"/>
            <a:ext cx="2320636" cy="995363"/>
          </a:xfrm>
        </p:spPr>
        <p:txBody>
          <a:bodyPr lIns="0" tIns="0" rIns="0" bIns="0"/>
          <a:lstStyle>
            <a:lvl1pPr>
              <a:defRPr sz="7500">
                <a:solidFill>
                  <a:schemeClr val="tx1"/>
                </a:solidFill>
                <a:latin typeface="+mn-lt"/>
              </a:defRPr>
            </a:lvl1pPr>
          </a:lstStyle>
          <a:p>
            <a:pPr lvl="0"/>
            <a:r>
              <a:rPr lang="en-US" dirty="0"/>
              <a:t>##</a:t>
            </a:r>
            <a:endParaRPr lang="en-GB" dirty="0"/>
          </a:p>
        </p:txBody>
      </p:sp>
      <p:grpSp>
        <p:nvGrpSpPr>
          <p:cNvPr id="53" name="Group 52">
            <a:extLst>
              <a:ext uri="{FF2B5EF4-FFF2-40B4-BE49-F238E27FC236}">
                <a16:creationId xmlns:a16="http://schemas.microsoft.com/office/drawing/2014/main" id="{A2112224-944D-11F0-8EF7-7184BA425D89}"/>
              </a:ext>
            </a:extLst>
          </p:cNvPr>
          <p:cNvGrpSpPr/>
          <p:nvPr userDrawn="1"/>
        </p:nvGrpSpPr>
        <p:grpSpPr>
          <a:xfrm>
            <a:off x="12287571" y="0"/>
            <a:ext cx="2175022" cy="5067300"/>
            <a:chOff x="838199" y="1150069"/>
            <a:chExt cx="2175022" cy="5067300"/>
          </a:xfrm>
        </p:grpSpPr>
        <p:sp>
          <p:nvSpPr>
            <p:cNvPr id="54" name="Rectangle 53">
              <a:extLst>
                <a:ext uri="{FF2B5EF4-FFF2-40B4-BE49-F238E27FC236}">
                  <a16:creationId xmlns:a16="http://schemas.microsoft.com/office/drawing/2014/main" id="{1D7DEEEF-7E9B-C545-65F8-A2A761F11271}"/>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5" name="Rectangle 54">
              <a:extLst>
                <a:ext uri="{FF2B5EF4-FFF2-40B4-BE49-F238E27FC236}">
                  <a16:creationId xmlns:a16="http://schemas.microsoft.com/office/drawing/2014/main" id="{56A6C2B7-91F8-E2E5-66E1-FE4243113B9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6" name="TextBox 55">
              <a:extLst>
                <a:ext uri="{FF2B5EF4-FFF2-40B4-BE49-F238E27FC236}">
                  <a16:creationId xmlns:a16="http://schemas.microsoft.com/office/drawing/2014/main" id="{2DDE35BC-3DA9-9B84-B0A0-96A13CA49DD4}"/>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7" name="TextBox 56">
              <a:extLst>
                <a:ext uri="{FF2B5EF4-FFF2-40B4-BE49-F238E27FC236}">
                  <a16:creationId xmlns:a16="http://schemas.microsoft.com/office/drawing/2014/main" id="{3A3A2CCA-996D-2A3B-3BE3-08635DA6F6BB}"/>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8" name="TextBox 57">
              <a:extLst>
                <a:ext uri="{FF2B5EF4-FFF2-40B4-BE49-F238E27FC236}">
                  <a16:creationId xmlns:a16="http://schemas.microsoft.com/office/drawing/2014/main" id="{5583E146-D1C0-E203-BFF3-42189827B75F}"/>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9" name="TextBox 58">
              <a:extLst>
                <a:ext uri="{FF2B5EF4-FFF2-40B4-BE49-F238E27FC236}">
                  <a16:creationId xmlns:a16="http://schemas.microsoft.com/office/drawing/2014/main" id="{CACDF5D4-B878-F219-DBE0-B20877567A29}"/>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0" name="TextBox 59">
              <a:extLst>
                <a:ext uri="{FF2B5EF4-FFF2-40B4-BE49-F238E27FC236}">
                  <a16:creationId xmlns:a16="http://schemas.microsoft.com/office/drawing/2014/main" id="{D0165AB1-1B02-52F8-0930-40150D6AA09E}"/>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1" name="TextBox 60">
              <a:extLst>
                <a:ext uri="{FF2B5EF4-FFF2-40B4-BE49-F238E27FC236}">
                  <a16:creationId xmlns:a16="http://schemas.microsoft.com/office/drawing/2014/main" id="{9DDBA785-919F-AD78-B7CE-79425FEE9ED8}"/>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2" name="TextBox 61">
              <a:extLst>
                <a:ext uri="{FF2B5EF4-FFF2-40B4-BE49-F238E27FC236}">
                  <a16:creationId xmlns:a16="http://schemas.microsoft.com/office/drawing/2014/main" id="{E44240BE-F065-4178-DFFE-B963F4C90C1A}"/>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3" name="Group 62">
            <a:extLst>
              <a:ext uri="{FF2B5EF4-FFF2-40B4-BE49-F238E27FC236}">
                <a16:creationId xmlns:a16="http://schemas.microsoft.com/office/drawing/2014/main" id="{EB281D99-793E-B61A-4FA5-9AE8664918E0}"/>
              </a:ext>
            </a:extLst>
          </p:cNvPr>
          <p:cNvGrpSpPr/>
          <p:nvPr userDrawn="1"/>
        </p:nvGrpSpPr>
        <p:grpSpPr>
          <a:xfrm>
            <a:off x="12287572" y="0"/>
            <a:ext cx="2175021" cy="5486150"/>
            <a:chOff x="12287572" y="0"/>
            <a:chExt cx="2175021" cy="5486150"/>
          </a:xfrm>
        </p:grpSpPr>
        <p:grpSp>
          <p:nvGrpSpPr>
            <p:cNvPr id="64" name="Group 63">
              <a:extLst>
                <a:ext uri="{FF2B5EF4-FFF2-40B4-BE49-F238E27FC236}">
                  <a16:creationId xmlns:a16="http://schemas.microsoft.com/office/drawing/2014/main" id="{7055DBEB-84A1-B9CB-3D7F-738CA24F49DD}"/>
                </a:ext>
              </a:extLst>
            </p:cNvPr>
            <p:cNvGrpSpPr/>
            <p:nvPr/>
          </p:nvGrpSpPr>
          <p:grpSpPr>
            <a:xfrm>
              <a:off x="12287572" y="0"/>
              <a:ext cx="2175021" cy="4839558"/>
              <a:chOff x="838200" y="1150069"/>
              <a:chExt cx="2175021" cy="4839558"/>
            </a:xfrm>
          </p:grpSpPr>
          <p:sp>
            <p:nvSpPr>
              <p:cNvPr id="76" name="Rectangle 75">
                <a:extLst>
                  <a:ext uri="{FF2B5EF4-FFF2-40B4-BE49-F238E27FC236}">
                    <a16:creationId xmlns:a16="http://schemas.microsoft.com/office/drawing/2014/main" id="{EF9368B0-EE5D-7287-369E-DF343EC41B9F}"/>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7" name="Rectangle 76">
                <a:extLst>
                  <a:ext uri="{FF2B5EF4-FFF2-40B4-BE49-F238E27FC236}">
                    <a16:creationId xmlns:a16="http://schemas.microsoft.com/office/drawing/2014/main" id="{A89189FB-C372-D1F1-D3CA-D9740B81ECE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8" name="TextBox 77">
                <a:extLst>
                  <a:ext uri="{FF2B5EF4-FFF2-40B4-BE49-F238E27FC236}">
                    <a16:creationId xmlns:a16="http://schemas.microsoft.com/office/drawing/2014/main" id="{B167655A-BC87-C9DF-91B5-48C940BF7C3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9" name="TextBox 78">
                <a:extLst>
                  <a:ext uri="{FF2B5EF4-FFF2-40B4-BE49-F238E27FC236}">
                    <a16:creationId xmlns:a16="http://schemas.microsoft.com/office/drawing/2014/main" id="{C3E1EEDA-8B30-2586-F913-B67FF08F232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0" name="TextBox 79">
                <a:extLst>
                  <a:ext uri="{FF2B5EF4-FFF2-40B4-BE49-F238E27FC236}">
                    <a16:creationId xmlns:a16="http://schemas.microsoft.com/office/drawing/2014/main" id="{23900C39-DD93-224B-606B-2340514A021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1" name="TextBox 80">
                <a:extLst>
                  <a:ext uri="{FF2B5EF4-FFF2-40B4-BE49-F238E27FC236}">
                    <a16:creationId xmlns:a16="http://schemas.microsoft.com/office/drawing/2014/main" id="{74EDC05B-DA0E-8428-2BCF-B3EFA854657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2" name="TextBox 81">
                <a:extLst>
                  <a:ext uri="{FF2B5EF4-FFF2-40B4-BE49-F238E27FC236}">
                    <a16:creationId xmlns:a16="http://schemas.microsoft.com/office/drawing/2014/main" id="{8FA7E670-C06A-EACA-2C03-234505A5978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3" name="TextBox 82">
                <a:extLst>
                  <a:ext uri="{FF2B5EF4-FFF2-40B4-BE49-F238E27FC236}">
                    <a16:creationId xmlns:a16="http://schemas.microsoft.com/office/drawing/2014/main" id="{0199CC0A-CC7A-EB3D-BF30-649B7616F3C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4" name="TextBox 83">
                <a:extLst>
                  <a:ext uri="{FF2B5EF4-FFF2-40B4-BE49-F238E27FC236}">
                    <a16:creationId xmlns:a16="http://schemas.microsoft.com/office/drawing/2014/main" id="{5C2A7CCE-AB53-40C9-BB1C-0B70E1D2EF3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5" name="Group 64">
              <a:extLst>
                <a:ext uri="{FF2B5EF4-FFF2-40B4-BE49-F238E27FC236}">
                  <a16:creationId xmlns:a16="http://schemas.microsoft.com/office/drawing/2014/main" id="{6CEDFFFB-DC36-50BA-C645-E37DDD848578}"/>
                </a:ext>
              </a:extLst>
            </p:cNvPr>
            <p:cNvGrpSpPr/>
            <p:nvPr userDrawn="1"/>
          </p:nvGrpSpPr>
          <p:grpSpPr>
            <a:xfrm>
              <a:off x="12287572" y="0"/>
              <a:ext cx="2175021" cy="5486150"/>
              <a:chOff x="838200" y="1150069"/>
              <a:chExt cx="2175021" cy="5486150"/>
            </a:xfrm>
          </p:grpSpPr>
          <p:sp>
            <p:nvSpPr>
              <p:cNvPr id="67" name="Rectangle 66">
                <a:extLst>
                  <a:ext uri="{FF2B5EF4-FFF2-40B4-BE49-F238E27FC236}">
                    <a16:creationId xmlns:a16="http://schemas.microsoft.com/office/drawing/2014/main" id="{02FA59B9-40D3-7480-56F0-0768F23087B2}"/>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8CCE3645-96C6-7038-06C0-EF1DADA6DF0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BA82D98F-FF8B-71CE-0C8E-A66E9016393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BDD01006-C390-FFD9-78D9-8FEE5DCFB3A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A0D9C9C6-0E7E-ADBE-4241-A9E48D1875F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6AF0DF72-772A-C41F-3BEA-C92571A26D4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DE368362-7C3A-2B86-C38E-DFDFD9F483D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4" name="TextBox 73">
                <a:extLst>
                  <a:ext uri="{FF2B5EF4-FFF2-40B4-BE49-F238E27FC236}">
                    <a16:creationId xmlns:a16="http://schemas.microsoft.com/office/drawing/2014/main" id="{3EB69D62-EF10-05B7-1379-258A7174929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F87FF8EE-4E9B-2E78-856F-8141ED1E091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TextBox 65">
              <a:extLst>
                <a:ext uri="{FF2B5EF4-FFF2-40B4-BE49-F238E27FC236}">
                  <a16:creationId xmlns:a16="http://schemas.microsoft.com/office/drawing/2014/main" id="{D035FF81-986C-AC24-94E6-29244CE6BEA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558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half yell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0B5DE-6BFF-5AA8-075A-BC792EA882E4}"/>
              </a:ext>
            </a:extLst>
          </p:cNvPr>
          <p:cNvPicPr>
            <a:picLocks noChangeAspect="1"/>
          </p:cNvPicPr>
          <p:nvPr/>
        </p:nvPicPr>
        <p:blipFill rotWithShape="1">
          <a:blip r:embed="rId3">
            <a:extLst>
              <a:ext uri="{28A0092B-C50C-407E-A947-70E740481C1C}">
                <a14:useLocalDpi xmlns:a14="http://schemas.microsoft.com/office/drawing/2010/main" val="0"/>
              </a:ext>
            </a:extLst>
          </a:blip>
          <a:srcRect l="-2" r="61730"/>
          <a:stretch/>
        </p:blipFill>
        <p:spPr>
          <a:xfrm>
            <a:off x="0" y="0"/>
            <a:ext cx="4666036" cy="6858000"/>
          </a:xfrm>
          <a:prstGeom prst="rect">
            <a:avLst/>
          </a:prstGeom>
        </p:spPr>
      </p:pic>
      <p:sp>
        <p:nvSpPr>
          <p:cNvPr id="4" name="Text Placeholder 6">
            <a:extLst>
              <a:ext uri="{FF2B5EF4-FFF2-40B4-BE49-F238E27FC236}">
                <a16:creationId xmlns:a16="http://schemas.microsoft.com/office/drawing/2014/main" id="{84AA276F-3630-18E5-3CF0-CF71AC63BF45}"/>
              </a:ext>
            </a:extLst>
          </p:cNvPr>
          <p:cNvSpPr>
            <a:spLocks noGrp="1"/>
          </p:cNvSpPr>
          <p:nvPr>
            <p:ph type="body" sz="quarter" idx="19" hasCustomPrompt="1"/>
          </p:nvPr>
        </p:nvSpPr>
        <p:spPr>
          <a:xfrm>
            <a:off x="2112514" y="3057525"/>
            <a:ext cx="2553522" cy="742950"/>
          </a:xfrm>
        </p:spPr>
        <p:txBody>
          <a:bodyPr lIns="0" tIns="0" rIns="0" bIns="0"/>
          <a:lstStyle>
            <a:lvl1pPr>
              <a:defRPr sz="11500">
                <a:solidFill>
                  <a:schemeClr val="accent1"/>
                </a:solidFill>
                <a:latin typeface="+mn-lt"/>
              </a:defRPr>
            </a:lvl1pPr>
          </a:lstStyle>
          <a:p>
            <a:pPr lvl="0"/>
            <a:r>
              <a:rPr lang="en-US" dirty="0"/>
              <a:t>##</a:t>
            </a:r>
            <a:endParaRPr lang="en-GB" dirty="0"/>
          </a:p>
        </p:txBody>
      </p:sp>
      <p:sp>
        <p:nvSpPr>
          <p:cNvPr id="7" name="Text Placeholder 3">
            <a:extLst>
              <a:ext uri="{FF2B5EF4-FFF2-40B4-BE49-F238E27FC236}">
                <a16:creationId xmlns:a16="http://schemas.microsoft.com/office/drawing/2014/main" id="{27C86031-82D4-9F9B-CD59-035E7639CD44}"/>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itle 1">
            <a:extLst>
              <a:ext uri="{FF2B5EF4-FFF2-40B4-BE49-F238E27FC236}">
                <a16:creationId xmlns:a16="http://schemas.microsoft.com/office/drawing/2014/main" id="{9AAAC74A-56C2-4DDB-D3D9-6701C8592EC3}"/>
              </a:ext>
            </a:extLst>
          </p:cNvPr>
          <p:cNvSpPr>
            <a:spLocks noGrp="1"/>
          </p:cNvSpPr>
          <p:nvPr>
            <p:ph type="title" hasCustomPrompt="1"/>
          </p:nvPr>
        </p:nvSpPr>
        <p:spPr>
          <a:xfrm>
            <a:off x="5297169" y="2577465"/>
            <a:ext cx="6457951" cy="2367915"/>
          </a:xfrm>
        </p:spPr>
        <p:txBody>
          <a:bodyPr/>
          <a:lstStyle>
            <a:lvl1pPr>
              <a:defRPr sz="6000">
                <a:solidFill>
                  <a:schemeClr val="accent2"/>
                </a:solidFill>
                <a:latin typeface="+mn-lt"/>
              </a:defRPr>
            </a:lvl1pPr>
          </a:lstStyle>
          <a:p>
            <a:r>
              <a:rPr lang="en-GB"/>
              <a:t>Insert section title here</a:t>
            </a:r>
            <a:endParaRPr lang="en-GB" dirty="0"/>
          </a:p>
        </p:txBody>
      </p:sp>
      <p:sp>
        <p:nvSpPr>
          <p:cNvPr id="11" name="Date Placeholder 10">
            <a:extLst>
              <a:ext uri="{FF2B5EF4-FFF2-40B4-BE49-F238E27FC236}">
                <a16:creationId xmlns:a16="http://schemas.microsoft.com/office/drawing/2014/main" id="{012660F4-5364-14A8-29ED-DEEA39C1D10E}"/>
              </a:ext>
            </a:extLst>
          </p:cNvPr>
          <p:cNvSpPr>
            <a:spLocks noGrp="1"/>
          </p:cNvSpPr>
          <p:nvPr>
            <p:ph type="dt" sz="half" idx="15"/>
          </p:nvPr>
        </p:nvSpPr>
        <p:spPr/>
        <p:txBody>
          <a:bodyPr/>
          <a:lstStyle/>
          <a:p>
            <a:endParaRPr lang="en-GB" dirty="0"/>
          </a:p>
        </p:txBody>
      </p:sp>
      <p:sp>
        <p:nvSpPr>
          <p:cNvPr id="27" name="Footer Placeholder 26">
            <a:extLst>
              <a:ext uri="{FF2B5EF4-FFF2-40B4-BE49-F238E27FC236}">
                <a16:creationId xmlns:a16="http://schemas.microsoft.com/office/drawing/2014/main" id="{A2112583-5DEC-2E37-AB0D-D77BBAC803C5}"/>
              </a:ext>
            </a:extLst>
          </p:cNvPr>
          <p:cNvSpPr>
            <a:spLocks noGrp="1"/>
          </p:cNvSpPr>
          <p:nvPr>
            <p:ph type="ftr" sz="quarter" idx="1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8" name="Slide Number Placeholder 27">
            <a:extLst>
              <a:ext uri="{FF2B5EF4-FFF2-40B4-BE49-F238E27FC236}">
                <a16:creationId xmlns:a16="http://schemas.microsoft.com/office/drawing/2014/main" id="{6B06551D-D320-6FB1-CC09-1D570F034C3A}"/>
              </a:ext>
            </a:extLst>
          </p:cNvPr>
          <p:cNvSpPr>
            <a:spLocks noGrp="1"/>
          </p:cNvSpPr>
          <p:nvPr>
            <p:ph type="sldNum" sz="quarter" idx="17"/>
          </p:nvPr>
        </p:nvSpPr>
        <p:spPr/>
        <p:txBody>
          <a:bodyPr/>
          <a:lstStyle/>
          <a:p>
            <a:fld id="{BB07EAE1-021A-493C-B07F-6FE9E5D11BEB}" type="slidenum">
              <a:rPr lang="en-GB" smtClean="0"/>
              <a:pPr/>
              <a:t>‹#›</a:t>
            </a:fld>
            <a:endParaRPr lang="en-GB" dirty="0"/>
          </a:p>
        </p:txBody>
      </p:sp>
      <p:grpSp>
        <p:nvGrpSpPr>
          <p:cNvPr id="5" name="Graphic 1">
            <a:extLst>
              <a:ext uri="{FF2B5EF4-FFF2-40B4-BE49-F238E27FC236}">
                <a16:creationId xmlns:a16="http://schemas.microsoft.com/office/drawing/2014/main" id="{622DC3ED-77C1-3A67-2225-5E85EAC6A905}"/>
              </a:ext>
            </a:extLst>
          </p:cNvPr>
          <p:cNvGrpSpPr/>
          <p:nvPr/>
        </p:nvGrpSpPr>
        <p:grpSpPr>
          <a:xfrm>
            <a:off x="3196610" y="4743138"/>
            <a:ext cx="1790179" cy="1779582"/>
            <a:chOff x="3196610" y="4743138"/>
            <a:chExt cx="1790179" cy="1779582"/>
          </a:xfrm>
          <a:solidFill>
            <a:schemeClr val="accent2"/>
          </a:solidFill>
        </p:grpSpPr>
        <p:sp>
          <p:nvSpPr>
            <p:cNvPr id="6" name="Freeform: Shape 5">
              <a:extLst>
                <a:ext uri="{FF2B5EF4-FFF2-40B4-BE49-F238E27FC236}">
                  <a16:creationId xmlns:a16="http://schemas.microsoft.com/office/drawing/2014/main" id="{F258CE82-3B4F-7C35-7B38-2CA3D17C4FB8}"/>
                </a:ext>
              </a:extLst>
            </p:cNvPr>
            <p:cNvSpPr/>
            <p:nvPr/>
          </p:nvSpPr>
          <p:spPr>
            <a:xfrm>
              <a:off x="3196610" y="4743138"/>
              <a:ext cx="102561" cy="99789"/>
            </a:xfrm>
            <a:custGeom>
              <a:avLst/>
              <a:gdLst>
                <a:gd name="connsiteX0" fmla="*/ -1471 w 102561"/>
                <a:gd name="connsiteY0" fmla="*/ -1645 h 99789"/>
                <a:gd name="connsiteX1" fmla="*/ 101090 w 102561"/>
                <a:gd name="connsiteY1" fmla="*/ -1645 h 99789"/>
                <a:gd name="connsiteX2" fmla="*/ 101090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5"/>
                  </a:lnTo>
                  <a:lnTo>
                    <a:pt x="-1471" y="98145"/>
                  </a:lnTo>
                  <a:close/>
                </a:path>
              </a:pathLst>
            </a:custGeom>
            <a:grpFill/>
            <a:ln w="2762"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5F3E6825-4CAE-6C7A-92FD-C79BB40BA9DD}"/>
                </a:ext>
              </a:extLst>
            </p:cNvPr>
            <p:cNvSpPr/>
            <p:nvPr/>
          </p:nvSpPr>
          <p:spPr>
            <a:xfrm>
              <a:off x="3759309" y="474313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BE5555B3-4B68-8310-6C18-FA50B873FDB1}"/>
                </a:ext>
              </a:extLst>
            </p:cNvPr>
            <p:cNvSpPr/>
            <p:nvPr/>
          </p:nvSpPr>
          <p:spPr>
            <a:xfrm>
              <a:off x="4322008" y="474313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D3A8B9C8-5F41-8932-D7C3-20ADDDB756B7}"/>
                </a:ext>
              </a:extLst>
            </p:cNvPr>
            <p:cNvSpPr/>
            <p:nvPr/>
          </p:nvSpPr>
          <p:spPr>
            <a:xfrm>
              <a:off x="4881936" y="4743138"/>
              <a:ext cx="102561" cy="99789"/>
            </a:xfrm>
            <a:custGeom>
              <a:avLst/>
              <a:gdLst>
                <a:gd name="connsiteX0" fmla="*/ -1471 w 102561"/>
                <a:gd name="connsiteY0" fmla="*/ -1645 h 99789"/>
                <a:gd name="connsiteX1" fmla="*/ 101091 w 102561"/>
                <a:gd name="connsiteY1" fmla="*/ -1645 h 99789"/>
                <a:gd name="connsiteX2" fmla="*/ 101091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5"/>
                  </a:lnTo>
                  <a:lnTo>
                    <a:pt x="-1471" y="98145"/>
                  </a:lnTo>
                  <a:close/>
                </a:path>
              </a:pathLst>
            </a:custGeom>
            <a:grpFill/>
            <a:ln w="2762"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D15BFCAF-0796-8A8C-84EB-83C5509F4BCD}"/>
                </a:ext>
              </a:extLst>
            </p:cNvPr>
            <p:cNvSpPr/>
            <p:nvPr/>
          </p:nvSpPr>
          <p:spPr>
            <a:xfrm>
              <a:off x="3196610" y="5303068"/>
              <a:ext cx="102561" cy="99789"/>
            </a:xfrm>
            <a:custGeom>
              <a:avLst/>
              <a:gdLst>
                <a:gd name="connsiteX0" fmla="*/ -1471 w 102561"/>
                <a:gd name="connsiteY0" fmla="*/ -1645 h 99789"/>
                <a:gd name="connsiteX1" fmla="*/ 101090 w 102561"/>
                <a:gd name="connsiteY1" fmla="*/ -1645 h 99789"/>
                <a:gd name="connsiteX2" fmla="*/ 101090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5"/>
                  </a:lnTo>
                  <a:lnTo>
                    <a:pt x="-1471" y="98145"/>
                  </a:lnTo>
                  <a:close/>
                </a:path>
              </a:pathLst>
            </a:custGeom>
            <a:grpFill/>
            <a:ln w="2762"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C18B03D6-004B-8846-D542-3A5C5E17C35C}"/>
                </a:ext>
              </a:extLst>
            </p:cNvPr>
            <p:cNvSpPr/>
            <p:nvPr/>
          </p:nvSpPr>
          <p:spPr>
            <a:xfrm>
              <a:off x="3759309" y="530306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BC017F3A-7730-D120-9782-2E435800F3EA}"/>
                </a:ext>
              </a:extLst>
            </p:cNvPr>
            <p:cNvSpPr/>
            <p:nvPr/>
          </p:nvSpPr>
          <p:spPr>
            <a:xfrm>
              <a:off x="4322008" y="530306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B70B6D85-298A-23F0-ED46-276C4539CBCE}"/>
                </a:ext>
              </a:extLst>
            </p:cNvPr>
            <p:cNvSpPr/>
            <p:nvPr/>
          </p:nvSpPr>
          <p:spPr>
            <a:xfrm>
              <a:off x="4881936" y="5303068"/>
              <a:ext cx="102561" cy="99789"/>
            </a:xfrm>
            <a:custGeom>
              <a:avLst/>
              <a:gdLst>
                <a:gd name="connsiteX0" fmla="*/ -1471 w 102561"/>
                <a:gd name="connsiteY0" fmla="*/ -1645 h 99789"/>
                <a:gd name="connsiteX1" fmla="*/ 101091 w 102561"/>
                <a:gd name="connsiteY1" fmla="*/ -1645 h 99789"/>
                <a:gd name="connsiteX2" fmla="*/ 101091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5"/>
                  </a:lnTo>
                  <a:lnTo>
                    <a:pt x="-1471" y="98145"/>
                  </a:lnTo>
                  <a:close/>
                </a:path>
              </a:pathLst>
            </a:custGeom>
            <a:grpFill/>
            <a:ln w="2762"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3769C6A-05E6-F9B8-1CD9-6E7800E019FD}"/>
                </a:ext>
              </a:extLst>
            </p:cNvPr>
            <p:cNvSpPr/>
            <p:nvPr/>
          </p:nvSpPr>
          <p:spPr>
            <a:xfrm>
              <a:off x="3196610" y="5862999"/>
              <a:ext cx="102561" cy="99789"/>
            </a:xfrm>
            <a:custGeom>
              <a:avLst/>
              <a:gdLst>
                <a:gd name="connsiteX0" fmla="*/ -1471 w 102561"/>
                <a:gd name="connsiteY0" fmla="*/ -1645 h 99789"/>
                <a:gd name="connsiteX1" fmla="*/ 101090 w 102561"/>
                <a:gd name="connsiteY1" fmla="*/ -1645 h 99789"/>
                <a:gd name="connsiteX2" fmla="*/ 101090 w 102561"/>
                <a:gd name="connsiteY2" fmla="*/ 98144 h 99789"/>
                <a:gd name="connsiteX3" fmla="*/ -1471 w 102561"/>
                <a:gd name="connsiteY3" fmla="*/ 98144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4"/>
                  </a:lnTo>
                  <a:lnTo>
                    <a:pt x="-1471" y="98144"/>
                  </a:lnTo>
                  <a:close/>
                </a:path>
              </a:pathLst>
            </a:custGeom>
            <a:grpFill/>
            <a:ln w="2762"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38DF6407-4212-525F-6D84-946E3A334133}"/>
                </a:ext>
              </a:extLst>
            </p:cNvPr>
            <p:cNvSpPr/>
            <p:nvPr/>
          </p:nvSpPr>
          <p:spPr>
            <a:xfrm>
              <a:off x="3759309" y="5862999"/>
              <a:ext cx="99789" cy="99789"/>
            </a:xfrm>
            <a:custGeom>
              <a:avLst/>
              <a:gdLst>
                <a:gd name="connsiteX0" fmla="*/ -1471 w 99789"/>
                <a:gd name="connsiteY0" fmla="*/ -1645 h 99789"/>
                <a:gd name="connsiteX1" fmla="*/ 98318 w 99789"/>
                <a:gd name="connsiteY1" fmla="*/ -1645 h 99789"/>
                <a:gd name="connsiteX2" fmla="*/ 98318 w 99789"/>
                <a:gd name="connsiteY2" fmla="*/ 98144 h 99789"/>
                <a:gd name="connsiteX3" fmla="*/ -1471 w 99789"/>
                <a:gd name="connsiteY3" fmla="*/ 98144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4"/>
                  </a:lnTo>
                  <a:lnTo>
                    <a:pt x="-1471" y="98144"/>
                  </a:lnTo>
                  <a:close/>
                </a:path>
              </a:pathLst>
            </a:custGeom>
            <a:grpFill/>
            <a:ln w="2762"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B958FC8F-DD6D-0CF5-06A6-70E4C6CDCC1B}"/>
                </a:ext>
              </a:extLst>
            </p:cNvPr>
            <p:cNvSpPr/>
            <p:nvPr/>
          </p:nvSpPr>
          <p:spPr>
            <a:xfrm>
              <a:off x="4322008" y="5862999"/>
              <a:ext cx="99789" cy="99789"/>
            </a:xfrm>
            <a:custGeom>
              <a:avLst/>
              <a:gdLst>
                <a:gd name="connsiteX0" fmla="*/ -1471 w 99789"/>
                <a:gd name="connsiteY0" fmla="*/ -1645 h 99789"/>
                <a:gd name="connsiteX1" fmla="*/ 98318 w 99789"/>
                <a:gd name="connsiteY1" fmla="*/ -1645 h 99789"/>
                <a:gd name="connsiteX2" fmla="*/ 98318 w 99789"/>
                <a:gd name="connsiteY2" fmla="*/ 98144 h 99789"/>
                <a:gd name="connsiteX3" fmla="*/ -1471 w 99789"/>
                <a:gd name="connsiteY3" fmla="*/ 98144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4"/>
                  </a:lnTo>
                  <a:lnTo>
                    <a:pt x="-1471" y="98144"/>
                  </a:lnTo>
                  <a:close/>
                </a:path>
              </a:pathLst>
            </a:custGeom>
            <a:grpFill/>
            <a:ln w="2762"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62CCC6DA-8EE0-87A9-B4E0-F20BBBF01D9A}"/>
                </a:ext>
              </a:extLst>
            </p:cNvPr>
            <p:cNvSpPr/>
            <p:nvPr/>
          </p:nvSpPr>
          <p:spPr>
            <a:xfrm>
              <a:off x="4881936" y="5862999"/>
              <a:ext cx="102561" cy="99789"/>
            </a:xfrm>
            <a:custGeom>
              <a:avLst/>
              <a:gdLst>
                <a:gd name="connsiteX0" fmla="*/ -1471 w 102561"/>
                <a:gd name="connsiteY0" fmla="*/ -1645 h 99789"/>
                <a:gd name="connsiteX1" fmla="*/ 101091 w 102561"/>
                <a:gd name="connsiteY1" fmla="*/ -1645 h 99789"/>
                <a:gd name="connsiteX2" fmla="*/ 101091 w 102561"/>
                <a:gd name="connsiteY2" fmla="*/ 98144 h 99789"/>
                <a:gd name="connsiteX3" fmla="*/ -1471 w 102561"/>
                <a:gd name="connsiteY3" fmla="*/ 98144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4"/>
                  </a:lnTo>
                  <a:lnTo>
                    <a:pt x="-1471" y="98144"/>
                  </a:lnTo>
                  <a:close/>
                </a:path>
              </a:pathLst>
            </a:custGeom>
            <a:grpFill/>
            <a:ln w="2762"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3052680F-70AA-F1D4-4D5A-B532C762B3BD}"/>
                </a:ext>
              </a:extLst>
            </p:cNvPr>
            <p:cNvSpPr/>
            <p:nvPr/>
          </p:nvSpPr>
          <p:spPr>
            <a:xfrm>
              <a:off x="3196610" y="6422930"/>
              <a:ext cx="102561" cy="99789"/>
            </a:xfrm>
            <a:custGeom>
              <a:avLst/>
              <a:gdLst>
                <a:gd name="connsiteX0" fmla="*/ -1471 w 102561"/>
                <a:gd name="connsiteY0" fmla="*/ -1645 h 99789"/>
                <a:gd name="connsiteX1" fmla="*/ 101090 w 102561"/>
                <a:gd name="connsiteY1" fmla="*/ -1645 h 99789"/>
                <a:gd name="connsiteX2" fmla="*/ 101090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5"/>
                  </a:lnTo>
                  <a:lnTo>
                    <a:pt x="-1471" y="98145"/>
                  </a:lnTo>
                  <a:close/>
                </a:path>
              </a:pathLst>
            </a:custGeom>
            <a:grpFill/>
            <a:ln w="2762"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3D3E243B-FC8F-F6C4-FB26-C7174BD26392}"/>
                </a:ext>
              </a:extLst>
            </p:cNvPr>
            <p:cNvSpPr/>
            <p:nvPr/>
          </p:nvSpPr>
          <p:spPr>
            <a:xfrm>
              <a:off x="3759309" y="6422930"/>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1B4229A2-AC20-EBC6-236B-B661DECD6E1D}"/>
                </a:ext>
              </a:extLst>
            </p:cNvPr>
            <p:cNvSpPr/>
            <p:nvPr/>
          </p:nvSpPr>
          <p:spPr>
            <a:xfrm>
              <a:off x="4322008" y="6422930"/>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7DDA871A-138F-A7BE-BCC3-322A71A3C2EF}"/>
                </a:ext>
              </a:extLst>
            </p:cNvPr>
            <p:cNvSpPr/>
            <p:nvPr/>
          </p:nvSpPr>
          <p:spPr>
            <a:xfrm>
              <a:off x="4881936" y="6422930"/>
              <a:ext cx="102561" cy="99789"/>
            </a:xfrm>
            <a:custGeom>
              <a:avLst/>
              <a:gdLst>
                <a:gd name="connsiteX0" fmla="*/ -1471 w 102561"/>
                <a:gd name="connsiteY0" fmla="*/ -1645 h 99789"/>
                <a:gd name="connsiteX1" fmla="*/ 101091 w 102561"/>
                <a:gd name="connsiteY1" fmla="*/ -1645 h 99789"/>
                <a:gd name="connsiteX2" fmla="*/ 101091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5"/>
                  </a:lnTo>
                  <a:lnTo>
                    <a:pt x="-1471" y="98145"/>
                  </a:lnTo>
                  <a:close/>
                </a:path>
              </a:pathLst>
            </a:custGeom>
            <a:grpFill/>
            <a:ln w="2762" cap="flat">
              <a:noFill/>
              <a:prstDash val="solid"/>
              <a:miter/>
            </a:ln>
          </p:spPr>
          <p:txBody>
            <a:bodyPr rtlCol="0" anchor="ctr"/>
            <a:lstStyle/>
            <a:p>
              <a:endParaRPr lang="en-GB" dirty="0"/>
            </a:p>
          </p:txBody>
        </p:sp>
      </p:grpSp>
      <p:sp>
        <p:nvSpPr>
          <p:cNvPr id="9" name="Text Placeholder 8">
            <a:extLst>
              <a:ext uri="{FF2B5EF4-FFF2-40B4-BE49-F238E27FC236}">
                <a16:creationId xmlns:a16="http://schemas.microsoft.com/office/drawing/2014/main" id="{97CDCA17-6056-C2F4-2EBD-02BCFFF9A237}"/>
              </a:ext>
            </a:extLst>
          </p:cNvPr>
          <p:cNvSpPr>
            <a:spLocks noGrp="1"/>
          </p:cNvSpPr>
          <p:nvPr>
            <p:ph type="body" sz="quarter" idx="18" hasCustomPrompt="1"/>
          </p:nvPr>
        </p:nvSpPr>
        <p:spPr>
          <a:xfrm>
            <a:off x="5395407"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13717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half navy">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E49FA7D-1956-C492-3105-0BF0E230F6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pic>
        <p:nvPicPr>
          <p:cNvPr id="6" name="Picture 5">
            <a:extLst>
              <a:ext uri="{FF2B5EF4-FFF2-40B4-BE49-F238E27FC236}">
                <a16:creationId xmlns:a16="http://schemas.microsoft.com/office/drawing/2014/main" id="{8197460C-91E8-BE14-EEA4-FC069EBE91AC}"/>
              </a:ext>
            </a:extLst>
          </p:cNvPr>
          <p:cNvPicPr>
            <a:picLocks noChangeAspect="1"/>
          </p:cNvPicPr>
          <p:nvPr/>
        </p:nvPicPr>
        <p:blipFill rotWithShape="1">
          <a:blip r:embed="rId3">
            <a:extLst>
              <a:ext uri="{28A0092B-C50C-407E-A947-70E740481C1C}">
                <a14:useLocalDpi xmlns:a14="http://schemas.microsoft.com/office/drawing/2010/main" val="0"/>
              </a:ext>
            </a:extLst>
          </a:blip>
          <a:srcRect l="-2" r="61720"/>
          <a:stretch/>
        </p:blipFill>
        <p:spPr>
          <a:xfrm>
            <a:off x="0" y="0"/>
            <a:ext cx="4667250" cy="6858000"/>
          </a:xfrm>
          <a:prstGeom prst="rect">
            <a:avLst/>
          </a:prstGeom>
        </p:spPr>
      </p:pic>
      <p:pic>
        <p:nvPicPr>
          <p:cNvPr id="11" name="Graphic 10">
            <a:extLst>
              <a:ext uri="{FF2B5EF4-FFF2-40B4-BE49-F238E27FC236}">
                <a16:creationId xmlns:a16="http://schemas.microsoft.com/office/drawing/2014/main" id="{AD28AF74-082E-55E5-6D31-3E3B7A38E05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4" r="64"/>
          <a:stretch/>
        </p:blipFill>
        <p:spPr>
          <a:xfrm>
            <a:off x="3196610" y="4743138"/>
            <a:ext cx="1785599" cy="1779582"/>
          </a:xfrm>
          <a:prstGeom prst="rect">
            <a:avLst/>
          </a:prstGeom>
        </p:spPr>
      </p:pic>
      <p:sp>
        <p:nvSpPr>
          <p:cNvPr id="5" name="Title 1">
            <a:extLst>
              <a:ext uri="{FF2B5EF4-FFF2-40B4-BE49-F238E27FC236}">
                <a16:creationId xmlns:a16="http://schemas.microsoft.com/office/drawing/2014/main" id="{BC3C30A4-D888-E5EA-8543-F4F587049283}"/>
              </a:ext>
            </a:extLst>
          </p:cNvPr>
          <p:cNvSpPr>
            <a:spLocks noGrp="1"/>
          </p:cNvSpPr>
          <p:nvPr>
            <p:ph type="title" hasCustomPrompt="1"/>
          </p:nvPr>
        </p:nvSpPr>
        <p:spPr>
          <a:xfrm>
            <a:off x="5297169" y="2577465"/>
            <a:ext cx="6457951" cy="2367915"/>
          </a:xfrm>
        </p:spPr>
        <p:txBody>
          <a:bodyPr/>
          <a:lstStyle>
            <a:lvl1pPr>
              <a:defRPr sz="6000">
                <a:solidFill>
                  <a:schemeClr val="accent2"/>
                </a:solidFill>
                <a:latin typeface="+mn-lt"/>
              </a:defRPr>
            </a:lvl1pPr>
          </a:lstStyle>
          <a:p>
            <a:r>
              <a:rPr lang="en-GB" dirty="0"/>
              <a:t>Insert section title here</a:t>
            </a:r>
          </a:p>
        </p:txBody>
      </p:sp>
      <p:sp>
        <p:nvSpPr>
          <p:cNvPr id="8" name="Date Placeholder 7">
            <a:extLst>
              <a:ext uri="{FF2B5EF4-FFF2-40B4-BE49-F238E27FC236}">
                <a16:creationId xmlns:a16="http://schemas.microsoft.com/office/drawing/2014/main" id="{48638BE4-63BF-32DA-90F8-1348C7D89F5D}"/>
              </a:ext>
            </a:extLst>
          </p:cNvPr>
          <p:cNvSpPr>
            <a:spLocks noGrp="1"/>
          </p:cNvSpPr>
          <p:nvPr>
            <p:ph type="dt" sz="half" idx="15"/>
          </p:nvPr>
        </p:nvSpPr>
        <p:spPr/>
        <p:txBody>
          <a:bodyPr/>
          <a:lstStyle/>
          <a:p>
            <a:endParaRPr lang="en-GB" dirty="0"/>
          </a:p>
        </p:txBody>
      </p:sp>
      <p:sp>
        <p:nvSpPr>
          <p:cNvPr id="10" name="Footer Placeholder 9">
            <a:extLst>
              <a:ext uri="{FF2B5EF4-FFF2-40B4-BE49-F238E27FC236}">
                <a16:creationId xmlns:a16="http://schemas.microsoft.com/office/drawing/2014/main" id="{FF519288-8A5A-245A-3258-CB164A3F4A5C}"/>
              </a:ext>
            </a:extLst>
          </p:cNvPr>
          <p:cNvSpPr>
            <a:spLocks noGrp="1"/>
          </p:cNvSpPr>
          <p:nvPr>
            <p:ph type="ftr" sz="quarter" idx="1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 name="Slide Number Placeholder 11">
            <a:extLst>
              <a:ext uri="{FF2B5EF4-FFF2-40B4-BE49-F238E27FC236}">
                <a16:creationId xmlns:a16="http://schemas.microsoft.com/office/drawing/2014/main" id="{ABAC53EA-E581-4AD3-5312-26E9AABEFF93}"/>
              </a:ext>
            </a:extLst>
          </p:cNvPr>
          <p:cNvSpPr>
            <a:spLocks noGrp="1"/>
          </p:cNvSpPr>
          <p:nvPr>
            <p:ph type="sldNum" sz="quarter" idx="17"/>
          </p:nvPr>
        </p:nvSpPr>
        <p:spPr/>
        <p:txBody>
          <a:bodyPr/>
          <a:lstStyle/>
          <a:p>
            <a:fld id="{BB07EAE1-021A-493C-B07F-6FE9E5D11BEB}" type="slidenum">
              <a:rPr lang="en-GB" smtClean="0"/>
              <a:pPr/>
              <a:t>‹#›</a:t>
            </a:fld>
            <a:endParaRPr lang="en-GB" dirty="0"/>
          </a:p>
        </p:txBody>
      </p:sp>
      <p:pic>
        <p:nvPicPr>
          <p:cNvPr id="7" name="Graphic 6">
            <a:extLst>
              <a:ext uri="{FF2B5EF4-FFF2-40B4-BE49-F238E27FC236}">
                <a16:creationId xmlns:a16="http://schemas.microsoft.com/office/drawing/2014/main" id="{06AFC4BA-42DF-E8BD-3DA5-81C9183DD09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4" r="64"/>
          <a:stretch/>
        </p:blipFill>
        <p:spPr>
          <a:xfrm>
            <a:off x="3196610" y="4743138"/>
            <a:ext cx="1785599" cy="1779582"/>
          </a:xfrm>
          <a:prstGeom prst="rect">
            <a:avLst/>
          </a:prstGeom>
        </p:spPr>
      </p:pic>
      <p:sp>
        <p:nvSpPr>
          <p:cNvPr id="13" name="Text Placeholder 6">
            <a:extLst>
              <a:ext uri="{FF2B5EF4-FFF2-40B4-BE49-F238E27FC236}">
                <a16:creationId xmlns:a16="http://schemas.microsoft.com/office/drawing/2014/main" id="{976BC7B9-721B-92B8-9179-2B12B04A0497}"/>
              </a:ext>
            </a:extLst>
          </p:cNvPr>
          <p:cNvSpPr>
            <a:spLocks noGrp="1"/>
          </p:cNvSpPr>
          <p:nvPr>
            <p:ph type="body" sz="quarter" idx="19" hasCustomPrompt="1"/>
          </p:nvPr>
        </p:nvSpPr>
        <p:spPr>
          <a:xfrm>
            <a:off x="2112514" y="3057525"/>
            <a:ext cx="2553522" cy="742950"/>
          </a:xfrm>
        </p:spPr>
        <p:txBody>
          <a:bodyPr lIns="0" tIns="0" rIns="0" bIns="0"/>
          <a:lstStyle>
            <a:lvl1pPr>
              <a:defRPr sz="11500">
                <a:solidFill>
                  <a:schemeClr val="bg2"/>
                </a:solidFill>
                <a:latin typeface="+mn-lt"/>
              </a:defRPr>
            </a:lvl1pPr>
          </a:lstStyle>
          <a:p>
            <a:pPr lvl="0"/>
            <a:r>
              <a:rPr lang="en-US" dirty="0"/>
              <a:t>##</a:t>
            </a:r>
            <a:endParaRPr lang="en-GB" dirty="0"/>
          </a:p>
        </p:txBody>
      </p:sp>
      <p:sp>
        <p:nvSpPr>
          <p:cNvPr id="3" name="Text Placeholder 8">
            <a:extLst>
              <a:ext uri="{FF2B5EF4-FFF2-40B4-BE49-F238E27FC236}">
                <a16:creationId xmlns:a16="http://schemas.microsoft.com/office/drawing/2014/main" id="{217B4BE6-0BD7-9D29-E7D9-4AE942DD72F3}"/>
              </a:ext>
            </a:extLst>
          </p:cNvPr>
          <p:cNvSpPr>
            <a:spLocks noGrp="1"/>
          </p:cNvSpPr>
          <p:nvPr>
            <p:ph type="body" sz="quarter" idx="18" hasCustomPrompt="1"/>
          </p:nvPr>
        </p:nvSpPr>
        <p:spPr>
          <a:xfrm>
            <a:off x="5395407"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234054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yellow pattern ban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76B60F-2540-6C48-6094-99B72BB6F956}"/>
              </a:ext>
            </a:extLst>
          </p:cNvPr>
          <p:cNvSpPr>
            <a:spLocks noGrp="1"/>
          </p:cNvSpPr>
          <p:nvPr>
            <p:ph type="ftr" sz="quarter" idx="10"/>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 name="Slide Number Placeholder 3">
            <a:extLst>
              <a:ext uri="{FF2B5EF4-FFF2-40B4-BE49-F238E27FC236}">
                <a16:creationId xmlns:a16="http://schemas.microsoft.com/office/drawing/2014/main" id="{1F9199EB-57DC-2E31-C24E-EC685FF60A6D}"/>
              </a:ext>
            </a:extLst>
          </p:cNvPr>
          <p:cNvSpPr>
            <a:spLocks noGrp="1"/>
          </p:cNvSpPr>
          <p:nvPr>
            <p:ph type="sldNum" sz="quarter" idx="11"/>
          </p:nvPr>
        </p:nvSpPr>
        <p:spPr/>
        <p:txBody>
          <a:bodyPr/>
          <a:lstStyle/>
          <a:p>
            <a:fld id="{BB07EAE1-021A-493C-B07F-6FE9E5D11BEB}" type="slidenum">
              <a:rPr lang="en-GB" smtClean="0"/>
              <a:pPr/>
              <a:t>‹#›</a:t>
            </a:fld>
            <a:endParaRPr lang="en-GB" dirty="0"/>
          </a:p>
        </p:txBody>
      </p:sp>
      <p:sp>
        <p:nvSpPr>
          <p:cNvPr id="5" name="Date Placeholder 4">
            <a:extLst>
              <a:ext uri="{FF2B5EF4-FFF2-40B4-BE49-F238E27FC236}">
                <a16:creationId xmlns:a16="http://schemas.microsoft.com/office/drawing/2014/main" id="{35AF736B-F298-AD01-E74F-9DA869EE57F9}"/>
              </a:ext>
            </a:extLst>
          </p:cNvPr>
          <p:cNvSpPr>
            <a:spLocks noGrp="1"/>
          </p:cNvSpPr>
          <p:nvPr>
            <p:ph type="dt" sz="half" idx="12"/>
          </p:nvPr>
        </p:nvSpPr>
        <p:spPr/>
        <p:txBody>
          <a:bodyPr/>
          <a:lstStyle/>
          <a:p>
            <a:endParaRPr lang="en-GB" dirty="0"/>
          </a:p>
        </p:txBody>
      </p:sp>
      <p:pic>
        <p:nvPicPr>
          <p:cNvPr id="6" name="Picture 5">
            <a:extLst>
              <a:ext uri="{FF2B5EF4-FFF2-40B4-BE49-F238E27FC236}">
                <a16:creationId xmlns:a16="http://schemas.microsoft.com/office/drawing/2014/main" id="{ABA3610F-255B-7FC8-0A5B-7C15D4BDBA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350" b="27350"/>
          <a:stretch/>
        </p:blipFill>
        <p:spPr>
          <a:xfrm>
            <a:off x="0" y="1760646"/>
            <a:ext cx="12192000" cy="3106688"/>
          </a:xfrm>
          <a:prstGeom prst="rect">
            <a:avLst/>
          </a:prstGeom>
        </p:spPr>
      </p:pic>
      <p:sp>
        <p:nvSpPr>
          <p:cNvPr id="9" name="Title 1">
            <a:extLst>
              <a:ext uri="{FF2B5EF4-FFF2-40B4-BE49-F238E27FC236}">
                <a16:creationId xmlns:a16="http://schemas.microsoft.com/office/drawing/2014/main" id="{60B6F0CF-2271-22CC-8D3F-2BB99E0CA52A}"/>
              </a:ext>
            </a:extLst>
          </p:cNvPr>
          <p:cNvSpPr>
            <a:spLocks noGrp="1"/>
          </p:cNvSpPr>
          <p:nvPr>
            <p:ph type="title" hasCustomPrompt="1"/>
          </p:nvPr>
        </p:nvSpPr>
        <p:spPr>
          <a:xfrm>
            <a:off x="1371787" y="2577465"/>
            <a:ext cx="6894830" cy="2367915"/>
          </a:xfrm>
        </p:spPr>
        <p:txBody>
          <a:bodyPr/>
          <a:lstStyle>
            <a:lvl1pPr>
              <a:defRPr sz="6000">
                <a:solidFill>
                  <a:schemeClr val="bg1"/>
                </a:solidFill>
                <a:latin typeface="+mn-lt"/>
              </a:defRPr>
            </a:lvl1pPr>
          </a:lstStyle>
          <a:p>
            <a:r>
              <a:rPr lang="en-GB" dirty="0"/>
              <a:t>Insert section title here</a:t>
            </a:r>
          </a:p>
        </p:txBody>
      </p:sp>
      <p:sp>
        <p:nvSpPr>
          <p:cNvPr id="10" name="Text Placeholder 8">
            <a:extLst>
              <a:ext uri="{FF2B5EF4-FFF2-40B4-BE49-F238E27FC236}">
                <a16:creationId xmlns:a16="http://schemas.microsoft.com/office/drawing/2014/main" id="{9D2635C1-F298-F020-15BD-5B0C2C1A1AA5}"/>
              </a:ext>
            </a:extLst>
          </p:cNvPr>
          <p:cNvSpPr>
            <a:spLocks noGrp="1"/>
          </p:cNvSpPr>
          <p:nvPr>
            <p:ph type="body" sz="quarter" idx="18" hasCustomPrompt="1"/>
          </p:nvPr>
        </p:nvSpPr>
        <p:spPr>
          <a:xfrm>
            <a:off x="1470025"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cxnSp>
        <p:nvCxnSpPr>
          <p:cNvPr id="11" name="Straight Connector 10">
            <a:extLst>
              <a:ext uri="{FF2B5EF4-FFF2-40B4-BE49-F238E27FC236}">
                <a16:creationId xmlns:a16="http://schemas.microsoft.com/office/drawing/2014/main" id="{81D7CD6D-C216-5177-9A9D-FD84E5297A6F}"/>
              </a:ext>
            </a:extLst>
          </p:cNvPr>
          <p:cNvCxnSpPr/>
          <p:nvPr userDrawn="1"/>
        </p:nvCxnSpPr>
        <p:spPr>
          <a:xfrm>
            <a:off x="1247775" y="2596515"/>
            <a:ext cx="0" cy="8515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2D13C0A3-2E2F-C264-0026-D48292858531}"/>
              </a:ext>
            </a:extLst>
          </p:cNvPr>
          <p:cNvSpPr>
            <a:spLocks noGrp="1"/>
          </p:cNvSpPr>
          <p:nvPr>
            <p:ph type="body" sz="quarter" idx="19" hasCustomPrompt="1"/>
          </p:nvPr>
        </p:nvSpPr>
        <p:spPr>
          <a:xfrm>
            <a:off x="165100" y="2649855"/>
            <a:ext cx="920937" cy="742950"/>
          </a:xfrm>
        </p:spPr>
        <p:txBody>
          <a:bodyPr lIns="0" tIns="0" rIns="0" bIns="0"/>
          <a:lstStyle>
            <a:lvl1pPr algn="r">
              <a:defRPr sz="4400">
                <a:solidFill>
                  <a:schemeClr val="bg1"/>
                </a:solidFill>
                <a:latin typeface="+mn-lt"/>
              </a:defRPr>
            </a:lvl1pPr>
          </a:lstStyle>
          <a:p>
            <a:pPr lvl="0"/>
            <a:r>
              <a:rPr lang="en-US" dirty="0"/>
              <a:t>##</a:t>
            </a:r>
            <a:endParaRPr lang="en-GB" dirty="0"/>
          </a:p>
        </p:txBody>
      </p:sp>
    </p:spTree>
    <p:custDataLst>
      <p:tags r:id="rId1"/>
    </p:custDataLst>
    <p:extLst>
      <p:ext uri="{BB962C8B-B14F-4D97-AF65-F5344CB8AC3E}">
        <p14:creationId xmlns:p14="http://schemas.microsoft.com/office/powerpoint/2010/main" val="32660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navy pattern ba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66B1D5-9198-E2C2-6C79-BF2D3D8590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350" b="27350"/>
          <a:stretch/>
        </p:blipFill>
        <p:spPr>
          <a:xfrm>
            <a:off x="0" y="1760646"/>
            <a:ext cx="12192000" cy="3106688"/>
          </a:xfrm>
          <a:prstGeom prst="rect">
            <a:avLst/>
          </a:prstGeom>
        </p:spPr>
      </p:pic>
      <p:sp>
        <p:nvSpPr>
          <p:cNvPr id="3" name="Footer Placeholder 2">
            <a:extLst>
              <a:ext uri="{FF2B5EF4-FFF2-40B4-BE49-F238E27FC236}">
                <a16:creationId xmlns:a16="http://schemas.microsoft.com/office/drawing/2014/main" id="{D676B60F-2540-6C48-6094-99B72BB6F956}"/>
              </a:ext>
            </a:extLst>
          </p:cNvPr>
          <p:cNvSpPr>
            <a:spLocks noGrp="1"/>
          </p:cNvSpPr>
          <p:nvPr>
            <p:ph type="ftr" sz="quarter" idx="10"/>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 name="Slide Number Placeholder 3">
            <a:extLst>
              <a:ext uri="{FF2B5EF4-FFF2-40B4-BE49-F238E27FC236}">
                <a16:creationId xmlns:a16="http://schemas.microsoft.com/office/drawing/2014/main" id="{1F9199EB-57DC-2E31-C24E-EC685FF60A6D}"/>
              </a:ext>
            </a:extLst>
          </p:cNvPr>
          <p:cNvSpPr>
            <a:spLocks noGrp="1"/>
          </p:cNvSpPr>
          <p:nvPr>
            <p:ph type="sldNum" sz="quarter" idx="11"/>
          </p:nvPr>
        </p:nvSpPr>
        <p:spPr/>
        <p:txBody>
          <a:bodyPr/>
          <a:lstStyle/>
          <a:p>
            <a:fld id="{BB07EAE1-021A-493C-B07F-6FE9E5D11BEB}" type="slidenum">
              <a:rPr lang="en-GB" smtClean="0"/>
              <a:pPr/>
              <a:t>‹#›</a:t>
            </a:fld>
            <a:endParaRPr lang="en-GB" dirty="0"/>
          </a:p>
        </p:txBody>
      </p:sp>
      <p:sp>
        <p:nvSpPr>
          <p:cNvPr id="5" name="Date Placeholder 4">
            <a:extLst>
              <a:ext uri="{FF2B5EF4-FFF2-40B4-BE49-F238E27FC236}">
                <a16:creationId xmlns:a16="http://schemas.microsoft.com/office/drawing/2014/main" id="{35AF736B-F298-AD01-E74F-9DA869EE57F9}"/>
              </a:ext>
            </a:extLst>
          </p:cNvPr>
          <p:cNvSpPr>
            <a:spLocks noGrp="1"/>
          </p:cNvSpPr>
          <p:nvPr>
            <p:ph type="dt" sz="half" idx="12"/>
          </p:nvPr>
        </p:nvSpPr>
        <p:spPr/>
        <p:txBody>
          <a:bodyPr/>
          <a:lstStyle/>
          <a:p>
            <a:endParaRPr lang="en-GB" dirty="0"/>
          </a:p>
        </p:txBody>
      </p:sp>
      <p:sp>
        <p:nvSpPr>
          <p:cNvPr id="9" name="Title 1">
            <a:extLst>
              <a:ext uri="{FF2B5EF4-FFF2-40B4-BE49-F238E27FC236}">
                <a16:creationId xmlns:a16="http://schemas.microsoft.com/office/drawing/2014/main" id="{60B6F0CF-2271-22CC-8D3F-2BB99E0CA52A}"/>
              </a:ext>
            </a:extLst>
          </p:cNvPr>
          <p:cNvSpPr>
            <a:spLocks noGrp="1"/>
          </p:cNvSpPr>
          <p:nvPr>
            <p:ph type="title" hasCustomPrompt="1"/>
          </p:nvPr>
        </p:nvSpPr>
        <p:spPr>
          <a:xfrm>
            <a:off x="1388110" y="2577465"/>
            <a:ext cx="6894830" cy="2367915"/>
          </a:xfrm>
        </p:spPr>
        <p:txBody>
          <a:bodyPr/>
          <a:lstStyle>
            <a:lvl1pPr>
              <a:defRPr sz="6000">
                <a:solidFill>
                  <a:schemeClr val="bg1"/>
                </a:solidFill>
                <a:latin typeface="+mn-lt"/>
              </a:defRPr>
            </a:lvl1pPr>
          </a:lstStyle>
          <a:p>
            <a:r>
              <a:rPr lang="en-GB" dirty="0"/>
              <a:t>Insert section title here</a:t>
            </a:r>
          </a:p>
        </p:txBody>
      </p:sp>
      <p:sp>
        <p:nvSpPr>
          <p:cNvPr id="12" name="Text Placeholder 6">
            <a:extLst>
              <a:ext uri="{FF2B5EF4-FFF2-40B4-BE49-F238E27FC236}">
                <a16:creationId xmlns:a16="http://schemas.microsoft.com/office/drawing/2014/main" id="{57B549E3-3F77-D00F-8D70-CD6B62CB4124}"/>
              </a:ext>
            </a:extLst>
          </p:cNvPr>
          <p:cNvSpPr>
            <a:spLocks noGrp="1"/>
          </p:cNvSpPr>
          <p:nvPr>
            <p:ph type="body" sz="quarter" idx="19" hasCustomPrompt="1"/>
          </p:nvPr>
        </p:nvSpPr>
        <p:spPr>
          <a:xfrm>
            <a:off x="165100" y="2649855"/>
            <a:ext cx="920937" cy="742950"/>
          </a:xfrm>
        </p:spPr>
        <p:txBody>
          <a:bodyPr lIns="0" tIns="0" rIns="0" bIns="0"/>
          <a:lstStyle>
            <a:lvl1pPr algn="r">
              <a:defRPr sz="4400">
                <a:solidFill>
                  <a:schemeClr val="bg1"/>
                </a:solidFill>
                <a:latin typeface="+mn-lt"/>
              </a:defRPr>
            </a:lvl1pPr>
          </a:lstStyle>
          <a:p>
            <a:pPr lvl="0"/>
            <a:r>
              <a:rPr lang="en-US" dirty="0"/>
              <a:t>##</a:t>
            </a:r>
            <a:endParaRPr lang="en-GB" dirty="0"/>
          </a:p>
        </p:txBody>
      </p:sp>
      <p:cxnSp>
        <p:nvCxnSpPr>
          <p:cNvPr id="13" name="Straight Connector 12">
            <a:extLst>
              <a:ext uri="{FF2B5EF4-FFF2-40B4-BE49-F238E27FC236}">
                <a16:creationId xmlns:a16="http://schemas.microsoft.com/office/drawing/2014/main" id="{C133CDC9-F5BC-3D47-0A06-AC1D89617A6D}"/>
              </a:ext>
            </a:extLst>
          </p:cNvPr>
          <p:cNvCxnSpPr/>
          <p:nvPr userDrawn="1"/>
        </p:nvCxnSpPr>
        <p:spPr>
          <a:xfrm>
            <a:off x="1247775" y="2596515"/>
            <a:ext cx="0" cy="8515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2F3A2919-7ECC-4946-CD95-200B62A406DB}"/>
              </a:ext>
            </a:extLst>
          </p:cNvPr>
          <p:cNvSpPr>
            <a:spLocks noGrp="1"/>
          </p:cNvSpPr>
          <p:nvPr>
            <p:ph type="body" sz="quarter" idx="18" hasCustomPrompt="1"/>
          </p:nvPr>
        </p:nvSpPr>
        <p:spPr>
          <a:xfrm>
            <a:off x="1470025"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2299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duction lett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F6351E-55DE-0184-3209-73C44468B4DA}"/>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 name="Title 1">
            <a:extLst>
              <a:ext uri="{FF2B5EF4-FFF2-40B4-BE49-F238E27FC236}">
                <a16:creationId xmlns:a16="http://schemas.microsoft.com/office/drawing/2014/main" id="{A632B21A-0D9B-44E6-F975-B4D7B19B6505}"/>
              </a:ext>
            </a:extLst>
          </p:cNvPr>
          <p:cNvSpPr>
            <a:spLocks noGrp="1"/>
          </p:cNvSpPr>
          <p:nvPr>
            <p:ph type="title" hasCustomPrompt="1"/>
          </p:nvPr>
        </p:nvSpPr>
        <p:spPr>
          <a:xfrm>
            <a:off x="450848" y="422670"/>
            <a:ext cx="10326689" cy="558405"/>
          </a:xfrm>
        </p:spPr>
        <p:txBody>
          <a:bodyPr/>
          <a:lstStyle>
            <a:lvl1pPr>
              <a:defRPr sz="3200"/>
            </a:lvl1pPr>
          </a:lstStyle>
          <a:p>
            <a:r>
              <a:rPr lang="en-GB" dirty="0"/>
              <a:t>Insert title here</a:t>
            </a:r>
          </a:p>
        </p:txBody>
      </p:sp>
      <p:sp>
        <p:nvSpPr>
          <p:cNvPr id="9" name="Picture Placeholder 60">
            <a:extLst>
              <a:ext uri="{FF2B5EF4-FFF2-40B4-BE49-F238E27FC236}">
                <a16:creationId xmlns:a16="http://schemas.microsoft.com/office/drawing/2014/main" id="{0C188FAD-A658-0147-4A71-E7FB3821F25C}"/>
              </a:ext>
            </a:extLst>
          </p:cNvPr>
          <p:cNvSpPr>
            <a:spLocks noGrp="1"/>
          </p:cNvSpPr>
          <p:nvPr>
            <p:ph type="pic" sz="quarter" idx="52" hasCustomPrompt="1"/>
          </p:nvPr>
        </p:nvSpPr>
        <p:spPr>
          <a:xfrm>
            <a:off x="450850" y="1527963"/>
            <a:ext cx="1954541" cy="1965525"/>
          </a:xfrm>
        </p:spPr>
        <p:txBody>
          <a:bodyPr/>
          <a:lstStyle>
            <a:lvl1pPr algn="ctr">
              <a:defRPr sz="1100"/>
            </a:lvl1pPr>
          </a:lstStyle>
          <a:p>
            <a:r>
              <a:rPr lang="en-GB" dirty="0"/>
              <a:t>Click to insert image</a:t>
            </a:r>
          </a:p>
        </p:txBody>
      </p:sp>
      <p:sp>
        <p:nvSpPr>
          <p:cNvPr id="13" name="Text Placeholder 12">
            <a:extLst>
              <a:ext uri="{FF2B5EF4-FFF2-40B4-BE49-F238E27FC236}">
                <a16:creationId xmlns:a16="http://schemas.microsoft.com/office/drawing/2014/main" id="{9A35C305-9DFE-B182-6DF9-CC4DE0704483}"/>
              </a:ext>
            </a:extLst>
          </p:cNvPr>
          <p:cNvSpPr>
            <a:spLocks noGrp="1"/>
          </p:cNvSpPr>
          <p:nvPr>
            <p:ph type="body" sz="quarter" idx="53" hasCustomPrompt="1"/>
          </p:nvPr>
        </p:nvSpPr>
        <p:spPr>
          <a:xfrm>
            <a:off x="450850" y="3661633"/>
            <a:ext cx="2049678" cy="1177925"/>
          </a:xfrm>
        </p:spPr>
        <p:txBody>
          <a:bodyPr/>
          <a:lstStyle>
            <a:lvl1pPr>
              <a:defRPr sz="1200"/>
            </a:lvl1pPr>
          </a:lstStyle>
          <a:p>
            <a:pPr lvl="0"/>
            <a:r>
              <a:rPr lang="en-GB" dirty="0"/>
              <a:t>Insert Designation,</a:t>
            </a:r>
            <a:br>
              <a:rPr lang="en-GB" dirty="0"/>
            </a:br>
            <a:r>
              <a:rPr lang="en-GB" dirty="0"/>
              <a:t>Department</a:t>
            </a:r>
          </a:p>
          <a:p>
            <a:pPr lvl="0"/>
            <a:r>
              <a:rPr lang="en-GB" dirty="0"/>
              <a:t>T: +00 000 0000</a:t>
            </a:r>
          </a:p>
          <a:p>
            <a:pPr lvl="0"/>
            <a:r>
              <a:rPr lang="en-GB" dirty="0"/>
              <a:t>E: name@savills.co.uk</a:t>
            </a:r>
          </a:p>
        </p:txBody>
      </p:sp>
      <p:sp>
        <p:nvSpPr>
          <p:cNvPr id="23" name="Text Placeholder 22">
            <a:extLst>
              <a:ext uri="{FF2B5EF4-FFF2-40B4-BE49-F238E27FC236}">
                <a16:creationId xmlns:a16="http://schemas.microsoft.com/office/drawing/2014/main" id="{875743C2-47D6-DF50-963E-1525EB819184}"/>
              </a:ext>
            </a:extLst>
          </p:cNvPr>
          <p:cNvSpPr>
            <a:spLocks noGrp="1"/>
          </p:cNvSpPr>
          <p:nvPr>
            <p:ph type="body" sz="quarter" idx="54" hasCustomPrompt="1"/>
          </p:nvPr>
        </p:nvSpPr>
        <p:spPr>
          <a:xfrm>
            <a:off x="2953281" y="1532333"/>
            <a:ext cx="8503283" cy="4205475"/>
          </a:xfrm>
        </p:spPr>
        <p:txBody>
          <a:bodyPr numCol="3" spcCol="540000"/>
          <a:lstStyle>
            <a:lvl1pPr>
              <a:defRPr sz="1200"/>
            </a:lvl1pPr>
            <a:lvl2pPr>
              <a:defRPr sz="1200"/>
            </a:lvl2pPr>
            <a:lvl3pPr>
              <a:defRPr sz="1100"/>
            </a:lvl3pPr>
            <a:lvl4pPr>
              <a:defRPr sz="1050"/>
            </a:lvl4pPr>
            <a:lvl5pPr>
              <a:defRPr sz="105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25" name="Straight Connector 24">
            <a:extLst>
              <a:ext uri="{FF2B5EF4-FFF2-40B4-BE49-F238E27FC236}">
                <a16:creationId xmlns:a16="http://schemas.microsoft.com/office/drawing/2014/main" id="{8CA6301B-0CE8-0F70-432F-54AAA8EC827B}"/>
              </a:ext>
            </a:extLst>
          </p:cNvPr>
          <p:cNvCxnSpPr/>
          <p:nvPr/>
        </p:nvCxnSpPr>
        <p:spPr>
          <a:xfrm>
            <a:off x="5664200"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14022B-1F28-20F2-35C6-24888BB0F5F2}"/>
              </a:ext>
            </a:extLst>
          </p:cNvPr>
          <p:cNvCxnSpPr/>
          <p:nvPr/>
        </p:nvCxnSpPr>
        <p:spPr>
          <a:xfrm>
            <a:off x="8576525"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60">
            <a:extLst>
              <a:ext uri="{FF2B5EF4-FFF2-40B4-BE49-F238E27FC236}">
                <a16:creationId xmlns:a16="http://schemas.microsoft.com/office/drawing/2014/main" id="{F6498C2F-9C0F-D1A6-A8D2-9EE5D90B9EB5}"/>
              </a:ext>
            </a:extLst>
          </p:cNvPr>
          <p:cNvSpPr>
            <a:spLocks noGrp="1"/>
          </p:cNvSpPr>
          <p:nvPr>
            <p:ph type="pic" sz="quarter" idx="55" hasCustomPrompt="1"/>
          </p:nvPr>
        </p:nvSpPr>
        <p:spPr>
          <a:xfrm>
            <a:off x="9757890" y="5172685"/>
            <a:ext cx="1698674" cy="813976"/>
          </a:xfrm>
        </p:spPr>
        <p:txBody>
          <a:bodyPr/>
          <a:lstStyle>
            <a:lvl1pPr algn="ctr">
              <a:defRPr sz="1100"/>
            </a:lvl1pPr>
          </a:lstStyle>
          <a:p>
            <a:r>
              <a:rPr lang="en-GB" dirty="0"/>
              <a:t>Click to insert signature image</a:t>
            </a:r>
          </a:p>
        </p:txBody>
      </p:sp>
      <p:grpSp>
        <p:nvGrpSpPr>
          <p:cNvPr id="29" name="Group 28">
            <a:extLst>
              <a:ext uri="{FF2B5EF4-FFF2-40B4-BE49-F238E27FC236}">
                <a16:creationId xmlns:a16="http://schemas.microsoft.com/office/drawing/2014/main" id="{33FD84BE-8F56-C7F1-7BE5-C27E12FBEE47}"/>
              </a:ext>
            </a:extLst>
          </p:cNvPr>
          <p:cNvGrpSpPr/>
          <p:nvPr/>
        </p:nvGrpSpPr>
        <p:grpSpPr>
          <a:xfrm>
            <a:off x="12287572" y="0"/>
            <a:ext cx="2175021" cy="4839558"/>
            <a:chOff x="838200" y="1150069"/>
            <a:chExt cx="2175021" cy="4839558"/>
          </a:xfrm>
        </p:grpSpPr>
        <p:sp>
          <p:nvSpPr>
            <p:cNvPr id="30" name="Rectangle 29">
              <a:extLst>
                <a:ext uri="{FF2B5EF4-FFF2-40B4-BE49-F238E27FC236}">
                  <a16:creationId xmlns:a16="http://schemas.microsoft.com/office/drawing/2014/main" id="{93CD904E-1A97-7231-73D4-9DE556AAA66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1" name="Rectangle 30">
              <a:extLst>
                <a:ext uri="{FF2B5EF4-FFF2-40B4-BE49-F238E27FC236}">
                  <a16:creationId xmlns:a16="http://schemas.microsoft.com/office/drawing/2014/main" id="{B66AA030-3B56-2867-57EC-10E2EF72BAD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2" name="TextBox 31">
              <a:extLst>
                <a:ext uri="{FF2B5EF4-FFF2-40B4-BE49-F238E27FC236}">
                  <a16:creationId xmlns:a16="http://schemas.microsoft.com/office/drawing/2014/main" id="{A8714CC8-E34B-CA8D-1930-678D4830728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A90DD591-79E7-E5D9-D207-25C96884A01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48083861-46EE-7A94-7909-5BCF0F198D4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5" name="TextBox 34">
              <a:extLst>
                <a:ext uri="{FF2B5EF4-FFF2-40B4-BE49-F238E27FC236}">
                  <a16:creationId xmlns:a16="http://schemas.microsoft.com/office/drawing/2014/main" id="{F3A1B39A-7C0C-8128-132E-0C8F65CB3F3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6" name="TextBox 35">
              <a:extLst>
                <a:ext uri="{FF2B5EF4-FFF2-40B4-BE49-F238E27FC236}">
                  <a16:creationId xmlns:a16="http://schemas.microsoft.com/office/drawing/2014/main" id="{35A5ECE2-B8F1-8907-C9B9-D65D1E3E3463}"/>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7" name="TextBox 36">
              <a:extLst>
                <a:ext uri="{FF2B5EF4-FFF2-40B4-BE49-F238E27FC236}">
                  <a16:creationId xmlns:a16="http://schemas.microsoft.com/office/drawing/2014/main" id="{28CCB619-4F33-C1C3-95B5-BEED11917D2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8" name="TextBox 37">
              <a:extLst>
                <a:ext uri="{FF2B5EF4-FFF2-40B4-BE49-F238E27FC236}">
                  <a16:creationId xmlns:a16="http://schemas.microsoft.com/office/drawing/2014/main" id="{E113C24D-2D9A-60C2-EE57-10A4B3CD4B88}"/>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3" name="Date Placeholder 2">
            <a:extLst>
              <a:ext uri="{FF2B5EF4-FFF2-40B4-BE49-F238E27FC236}">
                <a16:creationId xmlns:a16="http://schemas.microsoft.com/office/drawing/2014/main" id="{1C2FA4E1-403D-5DD7-079F-585242CE23F5}"/>
              </a:ext>
            </a:extLst>
          </p:cNvPr>
          <p:cNvSpPr>
            <a:spLocks noGrp="1"/>
          </p:cNvSpPr>
          <p:nvPr>
            <p:ph type="dt" sz="half" idx="56"/>
          </p:nvPr>
        </p:nvSpPr>
        <p:spPr/>
        <p:txBody>
          <a:bodyPr/>
          <a:lstStyle/>
          <a:p>
            <a:endParaRPr lang="en-GB" dirty="0"/>
          </a:p>
        </p:txBody>
      </p:sp>
      <p:sp>
        <p:nvSpPr>
          <p:cNvPr id="5" name="Footer Placeholder 4">
            <a:extLst>
              <a:ext uri="{FF2B5EF4-FFF2-40B4-BE49-F238E27FC236}">
                <a16:creationId xmlns:a16="http://schemas.microsoft.com/office/drawing/2014/main" id="{ECD7EC87-65C1-29A2-C51F-5D5FBB2B3181}"/>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 name="Slide Number Placeholder 5">
            <a:extLst>
              <a:ext uri="{FF2B5EF4-FFF2-40B4-BE49-F238E27FC236}">
                <a16:creationId xmlns:a16="http://schemas.microsoft.com/office/drawing/2014/main" id="{C1537832-36B1-4F73-65D4-C17D605A20A6}"/>
              </a:ext>
            </a:extLst>
          </p:cNvPr>
          <p:cNvSpPr>
            <a:spLocks noGrp="1"/>
          </p:cNvSpPr>
          <p:nvPr>
            <p:ph type="sldNum" sz="quarter" idx="58"/>
          </p:nvPr>
        </p:nvSpPr>
        <p:spPr/>
        <p:txBody>
          <a:bodyPr/>
          <a:lstStyle/>
          <a:p>
            <a:fld id="{BB07EAE1-021A-493C-B07F-6FE9E5D11BEB}" type="slidenum">
              <a:rPr lang="en-GB" smtClean="0"/>
              <a:pPr/>
              <a:t>‹#›</a:t>
            </a:fld>
            <a:endParaRPr lang="en-GB" dirty="0"/>
          </a:p>
        </p:txBody>
      </p:sp>
      <p:cxnSp>
        <p:nvCxnSpPr>
          <p:cNvPr id="7" name="Straight Connector 6">
            <a:extLst>
              <a:ext uri="{FF2B5EF4-FFF2-40B4-BE49-F238E27FC236}">
                <a16:creationId xmlns:a16="http://schemas.microsoft.com/office/drawing/2014/main" id="{EE0E54D8-E12F-48B1-C681-4C527A7C805C}"/>
              </a:ext>
            </a:extLst>
          </p:cNvPr>
          <p:cNvCxnSpPr/>
          <p:nvPr userDrawn="1"/>
        </p:nvCxnSpPr>
        <p:spPr>
          <a:xfrm>
            <a:off x="5664200"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2CD577-BC11-6D31-F40A-BA13C5D842E3}"/>
              </a:ext>
            </a:extLst>
          </p:cNvPr>
          <p:cNvCxnSpPr/>
          <p:nvPr userDrawn="1"/>
        </p:nvCxnSpPr>
        <p:spPr>
          <a:xfrm>
            <a:off x="8576525"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525E54-1979-1D2D-EE6A-FC1BEEB755C7}"/>
              </a:ext>
            </a:extLst>
          </p:cNvPr>
          <p:cNvGrpSpPr/>
          <p:nvPr userDrawn="1"/>
        </p:nvGrpSpPr>
        <p:grpSpPr>
          <a:xfrm>
            <a:off x="12287572" y="0"/>
            <a:ext cx="2175021" cy="4839558"/>
            <a:chOff x="838200" y="1150069"/>
            <a:chExt cx="2175021" cy="4839558"/>
          </a:xfrm>
        </p:grpSpPr>
        <p:sp>
          <p:nvSpPr>
            <p:cNvPr id="11" name="Rectangle 10">
              <a:extLst>
                <a:ext uri="{FF2B5EF4-FFF2-40B4-BE49-F238E27FC236}">
                  <a16:creationId xmlns:a16="http://schemas.microsoft.com/office/drawing/2014/main" id="{52011B47-A14A-A839-DAF6-08A72EB22B8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3B7A26F2-AFB1-4E3B-6126-1BDB43717E9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18DBFDFF-DBD7-FA4A-B1C5-6789650A6E2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5" name="TextBox 14">
              <a:extLst>
                <a:ext uri="{FF2B5EF4-FFF2-40B4-BE49-F238E27FC236}">
                  <a16:creationId xmlns:a16="http://schemas.microsoft.com/office/drawing/2014/main" id="{9733C58F-6B93-CB3A-FD18-02F2AD37C99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6CE58F67-03A1-67F4-AA80-4608DE52A4E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7" name="TextBox 16">
              <a:extLst>
                <a:ext uri="{FF2B5EF4-FFF2-40B4-BE49-F238E27FC236}">
                  <a16:creationId xmlns:a16="http://schemas.microsoft.com/office/drawing/2014/main" id="{69706DB9-0E7F-4742-F235-6BDF94C7ED6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8" name="TextBox 17">
              <a:extLst>
                <a:ext uri="{FF2B5EF4-FFF2-40B4-BE49-F238E27FC236}">
                  <a16:creationId xmlns:a16="http://schemas.microsoft.com/office/drawing/2014/main" id="{FF903CDB-3AD5-31E9-53C8-AA189C72E3C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9" name="TextBox 18">
              <a:extLst>
                <a:ext uri="{FF2B5EF4-FFF2-40B4-BE49-F238E27FC236}">
                  <a16:creationId xmlns:a16="http://schemas.microsoft.com/office/drawing/2014/main" id="{4B9BC6BF-6FFE-F597-748D-6C6820A1E69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12B40DAA-BD44-4FD4-4152-773F1332E47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90555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Why Savill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F6351E-55DE-0184-3209-73C44468B4DA}"/>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05564D3D-811E-A20D-6093-ACF8C5384F8E}"/>
              </a:ext>
            </a:extLst>
          </p:cNvPr>
          <p:cNvSpPr>
            <a:spLocks noGrp="1"/>
          </p:cNvSpPr>
          <p:nvPr>
            <p:ph type="body" sz="quarter" idx="58" hasCustomPrompt="1"/>
          </p:nvPr>
        </p:nvSpPr>
        <p:spPr>
          <a:xfrm>
            <a:off x="450851" y="1536981"/>
            <a:ext cx="4202723" cy="4505849"/>
          </a:xfrm>
        </p:spPr>
        <p:txBody>
          <a:bodyPr/>
          <a:lstStyle>
            <a:lvl1pPr>
              <a:defRPr/>
            </a:lvl1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Picture Placeholder 60">
            <a:extLst>
              <a:ext uri="{FF2B5EF4-FFF2-40B4-BE49-F238E27FC236}">
                <a16:creationId xmlns:a16="http://schemas.microsoft.com/office/drawing/2014/main" id="{DBC4CCD4-C1FC-681A-7F72-CE0340517A74}"/>
              </a:ext>
            </a:extLst>
          </p:cNvPr>
          <p:cNvSpPr>
            <a:spLocks noGrp="1"/>
          </p:cNvSpPr>
          <p:nvPr>
            <p:ph type="pic" sz="quarter" idx="51" hasCustomPrompt="1"/>
          </p:nvPr>
        </p:nvSpPr>
        <p:spPr>
          <a:xfrm>
            <a:off x="5379596" y="3119628"/>
            <a:ext cx="2745793" cy="2711379"/>
          </a:xfrm>
        </p:spPr>
        <p:txBody>
          <a:bodyPr/>
          <a:lstStyle>
            <a:lvl1pPr algn="ctr">
              <a:defRPr sz="1100"/>
            </a:lvl1pPr>
          </a:lstStyle>
          <a:p>
            <a:r>
              <a:rPr lang="en-GB" dirty="0"/>
              <a:t>Click to insert image</a:t>
            </a:r>
          </a:p>
        </p:txBody>
      </p:sp>
      <p:sp>
        <p:nvSpPr>
          <p:cNvPr id="16" name="Picture Placeholder 60">
            <a:extLst>
              <a:ext uri="{FF2B5EF4-FFF2-40B4-BE49-F238E27FC236}">
                <a16:creationId xmlns:a16="http://schemas.microsoft.com/office/drawing/2014/main" id="{C6ED5A22-7DF3-73F9-8839-CD8E771AA51A}"/>
              </a:ext>
            </a:extLst>
          </p:cNvPr>
          <p:cNvSpPr>
            <a:spLocks noGrp="1"/>
          </p:cNvSpPr>
          <p:nvPr>
            <p:ph type="pic" sz="quarter" idx="52" hasCustomPrompt="1"/>
          </p:nvPr>
        </p:nvSpPr>
        <p:spPr>
          <a:xfrm>
            <a:off x="6409346" y="1327206"/>
            <a:ext cx="1716043" cy="1638406"/>
          </a:xfrm>
        </p:spPr>
        <p:txBody>
          <a:bodyPr/>
          <a:lstStyle>
            <a:lvl1pPr algn="ctr">
              <a:defRPr sz="1100"/>
            </a:lvl1pPr>
          </a:lstStyle>
          <a:p>
            <a:r>
              <a:rPr lang="en-GB" dirty="0"/>
              <a:t>Click to insert image</a:t>
            </a:r>
          </a:p>
        </p:txBody>
      </p:sp>
      <p:sp>
        <p:nvSpPr>
          <p:cNvPr id="17" name="Picture Placeholder 60">
            <a:extLst>
              <a:ext uri="{FF2B5EF4-FFF2-40B4-BE49-F238E27FC236}">
                <a16:creationId xmlns:a16="http://schemas.microsoft.com/office/drawing/2014/main" id="{E1768AE7-1E90-A310-2A83-0453CCC0510D}"/>
              </a:ext>
            </a:extLst>
          </p:cNvPr>
          <p:cNvSpPr>
            <a:spLocks noGrp="1"/>
          </p:cNvSpPr>
          <p:nvPr>
            <p:ph type="pic" sz="quarter" idx="53" hasCustomPrompt="1"/>
          </p:nvPr>
        </p:nvSpPr>
        <p:spPr>
          <a:xfrm>
            <a:off x="8264458" y="815797"/>
            <a:ext cx="2173084" cy="2149814"/>
          </a:xfrm>
        </p:spPr>
        <p:txBody>
          <a:bodyPr/>
          <a:lstStyle>
            <a:lvl1pPr algn="ctr">
              <a:defRPr sz="1100"/>
            </a:lvl1pPr>
          </a:lstStyle>
          <a:p>
            <a:r>
              <a:rPr lang="en-GB" dirty="0"/>
              <a:t>Click to insert image</a:t>
            </a:r>
          </a:p>
        </p:txBody>
      </p:sp>
      <p:sp>
        <p:nvSpPr>
          <p:cNvPr id="20" name="Picture Placeholder 60">
            <a:extLst>
              <a:ext uri="{FF2B5EF4-FFF2-40B4-BE49-F238E27FC236}">
                <a16:creationId xmlns:a16="http://schemas.microsoft.com/office/drawing/2014/main" id="{2221A497-DDAC-5397-2A2E-9741F209DF80}"/>
              </a:ext>
            </a:extLst>
          </p:cNvPr>
          <p:cNvSpPr>
            <a:spLocks noGrp="1"/>
          </p:cNvSpPr>
          <p:nvPr>
            <p:ph type="pic" sz="quarter" idx="54" hasCustomPrompt="1"/>
          </p:nvPr>
        </p:nvSpPr>
        <p:spPr>
          <a:xfrm>
            <a:off x="8264457" y="3119629"/>
            <a:ext cx="1716043" cy="1638406"/>
          </a:xfrm>
        </p:spPr>
        <p:txBody>
          <a:bodyPr/>
          <a:lstStyle>
            <a:lvl1pPr algn="ctr">
              <a:defRPr sz="1100"/>
            </a:lvl1pPr>
          </a:lstStyle>
          <a:p>
            <a:r>
              <a:rPr lang="en-GB" dirty="0"/>
              <a:t>Click to insert image</a:t>
            </a:r>
          </a:p>
        </p:txBody>
      </p:sp>
      <p:sp>
        <p:nvSpPr>
          <p:cNvPr id="22" name="Text Placeholder 10">
            <a:extLst>
              <a:ext uri="{FF2B5EF4-FFF2-40B4-BE49-F238E27FC236}">
                <a16:creationId xmlns:a16="http://schemas.microsoft.com/office/drawing/2014/main" id="{C5DF8E48-E440-5EFD-564A-865F3CE2505A}"/>
              </a:ext>
            </a:extLst>
          </p:cNvPr>
          <p:cNvSpPr>
            <a:spLocks noGrp="1"/>
          </p:cNvSpPr>
          <p:nvPr>
            <p:ph type="body" sz="quarter" idx="30" hasCustomPrompt="1"/>
          </p:nvPr>
        </p:nvSpPr>
        <p:spPr>
          <a:xfrm>
            <a:off x="9667763" y="3969312"/>
            <a:ext cx="1570038" cy="1564747"/>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34" name="Date Placeholder 33">
            <a:extLst>
              <a:ext uri="{FF2B5EF4-FFF2-40B4-BE49-F238E27FC236}">
                <a16:creationId xmlns:a16="http://schemas.microsoft.com/office/drawing/2014/main" id="{E9F8F721-B683-D1D5-7596-3D5DE0A6B16D}"/>
              </a:ext>
            </a:extLst>
          </p:cNvPr>
          <p:cNvSpPr>
            <a:spLocks noGrp="1"/>
          </p:cNvSpPr>
          <p:nvPr>
            <p:ph type="dt" sz="half" idx="55"/>
          </p:nvPr>
        </p:nvSpPr>
        <p:spPr/>
        <p:txBody>
          <a:bodyPr/>
          <a:lstStyle/>
          <a:p>
            <a:endParaRPr lang="en-GB" dirty="0"/>
          </a:p>
        </p:txBody>
      </p:sp>
      <p:sp>
        <p:nvSpPr>
          <p:cNvPr id="35" name="Footer Placeholder 34">
            <a:extLst>
              <a:ext uri="{FF2B5EF4-FFF2-40B4-BE49-F238E27FC236}">
                <a16:creationId xmlns:a16="http://schemas.microsoft.com/office/drawing/2014/main" id="{2773DD7F-1D22-4035-A96E-4E924FDF8980}"/>
              </a:ext>
            </a:extLst>
          </p:cNvPr>
          <p:cNvSpPr>
            <a:spLocks noGrp="1"/>
          </p:cNvSpPr>
          <p:nvPr>
            <p:ph type="ftr" sz="quarter" idx="5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6" name="Slide Number Placeholder 35">
            <a:extLst>
              <a:ext uri="{FF2B5EF4-FFF2-40B4-BE49-F238E27FC236}">
                <a16:creationId xmlns:a16="http://schemas.microsoft.com/office/drawing/2014/main" id="{6446702C-D21D-5C4E-0760-D0E4962648BA}"/>
              </a:ext>
            </a:extLst>
          </p:cNvPr>
          <p:cNvSpPr>
            <a:spLocks noGrp="1"/>
          </p:cNvSpPr>
          <p:nvPr>
            <p:ph type="sldNum" sz="quarter" idx="57"/>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1782091-1D59-2632-1926-9162BBCC03C8}"/>
              </a:ext>
            </a:extLst>
          </p:cNvPr>
          <p:cNvSpPr>
            <a:spLocks noGrp="1"/>
          </p:cNvSpPr>
          <p:nvPr>
            <p:ph type="title" hasCustomPrompt="1"/>
          </p:nvPr>
        </p:nvSpPr>
        <p:spPr>
          <a:xfrm>
            <a:off x="450849" y="422670"/>
            <a:ext cx="7188201" cy="558405"/>
          </a:xfrm>
        </p:spPr>
        <p:txBody>
          <a:bodyPr/>
          <a:lstStyle>
            <a:lvl1pPr>
              <a:defRPr sz="3200"/>
            </a:lvl1pPr>
          </a:lstStyle>
          <a:p>
            <a:r>
              <a:rPr lang="en-GB" dirty="0"/>
              <a:t>Insert title here</a:t>
            </a:r>
          </a:p>
        </p:txBody>
      </p:sp>
      <p:grpSp>
        <p:nvGrpSpPr>
          <p:cNvPr id="54" name="Group 53">
            <a:extLst>
              <a:ext uri="{FF2B5EF4-FFF2-40B4-BE49-F238E27FC236}">
                <a16:creationId xmlns:a16="http://schemas.microsoft.com/office/drawing/2014/main" id="{753D9A8E-3EB2-730D-31F6-6DC8B26BF032}"/>
              </a:ext>
            </a:extLst>
          </p:cNvPr>
          <p:cNvGrpSpPr/>
          <p:nvPr userDrawn="1"/>
        </p:nvGrpSpPr>
        <p:grpSpPr>
          <a:xfrm>
            <a:off x="12287571" y="0"/>
            <a:ext cx="2175022" cy="5067300"/>
            <a:chOff x="838199" y="1150069"/>
            <a:chExt cx="2175022" cy="5067300"/>
          </a:xfrm>
        </p:grpSpPr>
        <p:sp>
          <p:nvSpPr>
            <p:cNvPr id="55" name="Rectangle 54">
              <a:extLst>
                <a:ext uri="{FF2B5EF4-FFF2-40B4-BE49-F238E27FC236}">
                  <a16:creationId xmlns:a16="http://schemas.microsoft.com/office/drawing/2014/main" id="{F03EDB13-3076-B4DF-755C-D54561EC55AC}"/>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6" name="Rectangle 55">
              <a:extLst>
                <a:ext uri="{FF2B5EF4-FFF2-40B4-BE49-F238E27FC236}">
                  <a16:creationId xmlns:a16="http://schemas.microsoft.com/office/drawing/2014/main" id="{562F2DC7-7762-8FEB-B539-0CB1B5DC396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7" name="TextBox 56">
              <a:extLst>
                <a:ext uri="{FF2B5EF4-FFF2-40B4-BE49-F238E27FC236}">
                  <a16:creationId xmlns:a16="http://schemas.microsoft.com/office/drawing/2014/main" id="{C1C78304-F202-DA4F-9706-5AB0DFB1423C}"/>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4EB09676-9332-A71B-D3C3-EBE1D3CF136D}"/>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86D74709-F62F-F01B-F7D9-73477EC3664B}"/>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0" name="TextBox 59">
              <a:extLst>
                <a:ext uri="{FF2B5EF4-FFF2-40B4-BE49-F238E27FC236}">
                  <a16:creationId xmlns:a16="http://schemas.microsoft.com/office/drawing/2014/main" id="{35695F3F-1BD6-B845-9CCC-5F3C8DD884FA}"/>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1" name="TextBox 60">
              <a:extLst>
                <a:ext uri="{FF2B5EF4-FFF2-40B4-BE49-F238E27FC236}">
                  <a16:creationId xmlns:a16="http://schemas.microsoft.com/office/drawing/2014/main" id="{B940B233-4172-ABE2-1E34-3898F9D99A08}"/>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2" name="TextBox 61">
              <a:extLst>
                <a:ext uri="{FF2B5EF4-FFF2-40B4-BE49-F238E27FC236}">
                  <a16:creationId xmlns:a16="http://schemas.microsoft.com/office/drawing/2014/main" id="{8DF481AC-8907-4A43-DB02-9553C42B7A35}"/>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3" name="TextBox 62">
              <a:extLst>
                <a:ext uri="{FF2B5EF4-FFF2-40B4-BE49-F238E27FC236}">
                  <a16:creationId xmlns:a16="http://schemas.microsoft.com/office/drawing/2014/main" id="{4422419F-D131-E420-0A77-66D7F1CFE13A}"/>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4" name="Group 63">
            <a:extLst>
              <a:ext uri="{FF2B5EF4-FFF2-40B4-BE49-F238E27FC236}">
                <a16:creationId xmlns:a16="http://schemas.microsoft.com/office/drawing/2014/main" id="{2DA26536-3105-1E9B-C23F-ED66B50FEB6D}"/>
              </a:ext>
            </a:extLst>
          </p:cNvPr>
          <p:cNvGrpSpPr/>
          <p:nvPr userDrawn="1"/>
        </p:nvGrpSpPr>
        <p:grpSpPr>
          <a:xfrm>
            <a:off x="12287572" y="0"/>
            <a:ext cx="2175021" cy="5486150"/>
            <a:chOff x="12287572" y="0"/>
            <a:chExt cx="2175021" cy="5486150"/>
          </a:xfrm>
        </p:grpSpPr>
        <p:grpSp>
          <p:nvGrpSpPr>
            <p:cNvPr id="65" name="Group 64">
              <a:extLst>
                <a:ext uri="{FF2B5EF4-FFF2-40B4-BE49-F238E27FC236}">
                  <a16:creationId xmlns:a16="http://schemas.microsoft.com/office/drawing/2014/main" id="{C051FB28-901E-DAE4-D634-625DC52F55A6}"/>
                </a:ext>
              </a:extLst>
            </p:cNvPr>
            <p:cNvGrpSpPr/>
            <p:nvPr/>
          </p:nvGrpSpPr>
          <p:grpSpPr>
            <a:xfrm>
              <a:off x="12287572" y="0"/>
              <a:ext cx="2175021" cy="4839558"/>
              <a:chOff x="838200" y="1150069"/>
              <a:chExt cx="2175021" cy="4839558"/>
            </a:xfrm>
          </p:grpSpPr>
          <p:sp>
            <p:nvSpPr>
              <p:cNvPr id="77" name="Rectangle 76">
                <a:extLst>
                  <a:ext uri="{FF2B5EF4-FFF2-40B4-BE49-F238E27FC236}">
                    <a16:creationId xmlns:a16="http://schemas.microsoft.com/office/drawing/2014/main" id="{0FA514FA-222F-29CB-8581-56F3BC22127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8" name="Rectangle 77">
                <a:extLst>
                  <a:ext uri="{FF2B5EF4-FFF2-40B4-BE49-F238E27FC236}">
                    <a16:creationId xmlns:a16="http://schemas.microsoft.com/office/drawing/2014/main" id="{6608B76E-BD48-C60A-085C-45B21B554CF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9" name="TextBox 78">
                <a:extLst>
                  <a:ext uri="{FF2B5EF4-FFF2-40B4-BE49-F238E27FC236}">
                    <a16:creationId xmlns:a16="http://schemas.microsoft.com/office/drawing/2014/main" id="{C05CACF8-0736-BC21-7CF9-A2B30EBC3BC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0" name="TextBox 79">
                <a:extLst>
                  <a:ext uri="{FF2B5EF4-FFF2-40B4-BE49-F238E27FC236}">
                    <a16:creationId xmlns:a16="http://schemas.microsoft.com/office/drawing/2014/main" id="{F8B8D2F8-3C80-0941-61CE-D0C40EAD9F9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1" name="TextBox 80">
                <a:extLst>
                  <a:ext uri="{FF2B5EF4-FFF2-40B4-BE49-F238E27FC236}">
                    <a16:creationId xmlns:a16="http://schemas.microsoft.com/office/drawing/2014/main" id="{42805BF6-2A0F-0013-DAF1-4D863E36A42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2" name="TextBox 81">
                <a:extLst>
                  <a:ext uri="{FF2B5EF4-FFF2-40B4-BE49-F238E27FC236}">
                    <a16:creationId xmlns:a16="http://schemas.microsoft.com/office/drawing/2014/main" id="{D45ECF5B-38BC-F448-0915-DC00248BA1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3" name="TextBox 82">
                <a:extLst>
                  <a:ext uri="{FF2B5EF4-FFF2-40B4-BE49-F238E27FC236}">
                    <a16:creationId xmlns:a16="http://schemas.microsoft.com/office/drawing/2014/main" id="{A7FAF52D-86AD-ABD1-AD7A-F555FBF6FD63}"/>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4" name="TextBox 83">
                <a:extLst>
                  <a:ext uri="{FF2B5EF4-FFF2-40B4-BE49-F238E27FC236}">
                    <a16:creationId xmlns:a16="http://schemas.microsoft.com/office/drawing/2014/main" id="{5E53D012-8614-EC9A-7D29-60281548018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5" name="TextBox 84">
                <a:extLst>
                  <a:ext uri="{FF2B5EF4-FFF2-40B4-BE49-F238E27FC236}">
                    <a16:creationId xmlns:a16="http://schemas.microsoft.com/office/drawing/2014/main" id="{86CF3899-4A28-3431-7A8E-BE9430C527A9}"/>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6" name="Group 65">
              <a:extLst>
                <a:ext uri="{FF2B5EF4-FFF2-40B4-BE49-F238E27FC236}">
                  <a16:creationId xmlns:a16="http://schemas.microsoft.com/office/drawing/2014/main" id="{20D54E37-2AD8-8DB6-9D11-39E5459C5C69}"/>
                </a:ext>
              </a:extLst>
            </p:cNvPr>
            <p:cNvGrpSpPr/>
            <p:nvPr userDrawn="1"/>
          </p:nvGrpSpPr>
          <p:grpSpPr>
            <a:xfrm>
              <a:off x="12287572" y="0"/>
              <a:ext cx="2175021" cy="5486150"/>
              <a:chOff x="838200" y="1150069"/>
              <a:chExt cx="2175021" cy="5486150"/>
            </a:xfrm>
          </p:grpSpPr>
          <p:sp>
            <p:nvSpPr>
              <p:cNvPr id="68" name="Rectangle 67">
                <a:extLst>
                  <a:ext uri="{FF2B5EF4-FFF2-40B4-BE49-F238E27FC236}">
                    <a16:creationId xmlns:a16="http://schemas.microsoft.com/office/drawing/2014/main" id="{558FBE74-BFCF-2668-8E49-CC893C6E168B}"/>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9" name="Rectangle 68">
                <a:extLst>
                  <a:ext uri="{FF2B5EF4-FFF2-40B4-BE49-F238E27FC236}">
                    <a16:creationId xmlns:a16="http://schemas.microsoft.com/office/drawing/2014/main" id="{62842930-4062-E3F7-53FC-C0CC10869A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0" name="TextBox 69">
                <a:extLst>
                  <a:ext uri="{FF2B5EF4-FFF2-40B4-BE49-F238E27FC236}">
                    <a16:creationId xmlns:a16="http://schemas.microsoft.com/office/drawing/2014/main" id="{1BBD26DC-D722-BA2D-D46D-4E1B81AD1FD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80915F2B-4CA3-A2BD-2010-8DEFB275C7E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C5F611D2-63DF-A7C2-4080-E03F1AA3998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3" name="TextBox 72">
                <a:extLst>
                  <a:ext uri="{FF2B5EF4-FFF2-40B4-BE49-F238E27FC236}">
                    <a16:creationId xmlns:a16="http://schemas.microsoft.com/office/drawing/2014/main" id="{1F79B6C7-6910-E23C-6F62-0D3E756D017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4" name="TextBox 73">
                <a:extLst>
                  <a:ext uri="{FF2B5EF4-FFF2-40B4-BE49-F238E27FC236}">
                    <a16:creationId xmlns:a16="http://schemas.microsoft.com/office/drawing/2014/main" id="{2F43DB58-A47F-3B49-9D97-7BE236356FB7}"/>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5" name="TextBox 74">
                <a:extLst>
                  <a:ext uri="{FF2B5EF4-FFF2-40B4-BE49-F238E27FC236}">
                    <a16:creationId xmlns:a16="http://schemas.microsoft.com/office/drawing/2014/main" id="{A7D92B0D-6CFE-BAAB-B5BC-D2887FB9516C}"/>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6" name="TextBox 75">
                <a:extLst>
                  <a:ext uri="{FF2B5EF4-FFF2-40B4-BE49-F238E27FC236}">
                    <a16:creationId xmlns:a16="http://schemas.microsoft.com/office/drawing/2014/main" id="{1011820A-0910-1175-2E5E-0FB621087F8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7" name="TextBox 66">
              <a:extLst>
                <a:ext uri="{FF2B5EF4-FFF2-40B4-BE49-F238E27FC236}">
                  <a16:creationId xmlns:a16="http://schemas.microsoft.com/office/drawing/2014/main" id="{40986C10-B367-EEA7-0637-7A1DED1BC571}"/>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51603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ur purpos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CF9DC5-9A13-A52B-2C2C-2BB6DF36E658}"/>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8" name="Footer Placeholder 17">
            <a:extLst>
              <a:ext uri="{FF2B5EF4-FFF2-40B4-BE49-F238E27FC236}">
                <a16:creationId xmlns:a16="http://schemas.microsoft.com/office/drawing/2014/main" id="{5EB0BDC4-ADFC-603F-E6B7-CEC5DB98B025}"/>
              </a:ext>
            </a:extLst>
          </p:cNvPr>
          <p:cNvSpPr>
            <a:spLocks noGrp="1"/>
          </p:cNvSpPr>
          <p:nvPr>
            <p:ph type="ftr" sz="quarter" idx="11"/>
          </p:nvPr>
        </p:nvSpPr>
        <p:spPr>
          <a:xfrm>
            <a:off x="450850" y="6501388"/>
            <a:ext cx="6858430" cy="270074"/>
          </a:xfrm>
          <a:prstGeom prst="rect">
            <a:avLst/>
          </a:prstGeom>
        </p:spPr>
        <p:txBody>
          <a:bodyPr/>
          <a:lstStyle>
            <a:lvl1pPr>
              <a:defRPr/>
            </a:lvl1pPr>
          </a:lstStyle>
          <a:p>
            <a:r>
              <a:rPr lang="en-GB"/>
              <a:t>Footer</a:t>
            </a:r>
            <a:endParaRPr lang="en-GB" dirty="0"/>
          </a:p>
        </p:txBody>
      </p:sp>
      <p:sp>
        <p:nvSpPr>
          <p:cNvPr id="19" name="Slide Number Placeholder 18">
            <a:extLst>
              <a:ext uri="{FF2B5EF4-FFF2-40B4-BE49-F238E27FC236}">
                <a16:creationId xmlns:a16="http://schemas.microsoft.com/office/drawing/2014/main" id="{04D28973-18CB-EDD9-BEC9-A74BCD45D2FF}"/>
              </a:ext>
            </a:extLst>
          </p:cNvPr>
          <p:cNvSpPr>
            <a:spLocks noGrp="1"/>
          </p:cNvSpPr>
          <p:nvPr>
            <p:ph type="sldNum" sz="quarter" idx="12"/>
          </p:nvPr>
        </p:nvSpPr>
        <p:spPr/>
        <p:txBody>
          <a:bodyPr/>
          <a:lstStyle/>
          <a:p>
            <a:fld id="{BB07EAE1-021A-493C-B07F-6FE9E5D11BEB}" type="slidenum">
              <a:rPr lang="en-GB" smtClean="0"/>
              <a:pPr/>
              <a:t>‹#›</a:t>
            </a:fld>
            <a:endParaRPr lang="en-GB" dirty="0"/>
          </a:p>
        </p:txBody>
      </p:sp>
      <p:sp>
        <p:nvSpPr>
          <p:cNvPr id="22" name="Picture Placeholder 60">
            <a:extLst>
              <a:ext uri="{FF2B5EF4-FFF2-40B4-BE49-F238E27FC236}">
                <a16:creationId xmlns:a16="http://schemas.microsoft.com/office/drawing/2014/main" id="{4CF5A45D-64F1-8A90-6C47-CDC597542D2D}"/>
              </a:ext>
            </a:extLst>
          </p:cNvPr>
          <p:cNvSpPr>
            <a:spLocks noGrp="1"/>
          </p:cNvSpPr>
          <p:nvPr>
            <p:ph type="pic" sz="quarter" idx="55" hasCustomPrompt="1"/>
          </p:nvPr>
        </p:nvSpPr>
        <p:spPr>
          <a:xfrm>
            <a:off x="7841444" y="3170887"/>
            <a:ext cx="2841941" cy="2682921"/>
          </a:xfrm>
        </p:spPr>
        <p:txBody>
          <a:bodyPr/>
          <a:lstStyle>
            <a:lvl1pPr algn="ctr">
              <a:defRPr sz="1100"/>
            </a:lvl1pPr>
          </a:lstStyle>
          <a:p>
            <a:r>
              <a:rPr lang="en-GB" dirty="0"/>
              <a:t>Click to insert image &gt; Right click &gt; Send to back</a:t>
            </a:r>
          </a:p>
        </p:txBody>
      </p:sp>
      <p:sp>
        <p:nvSpPr>
          <p:cNvPr id="16" name="Picture Placeholder 60">
            <a:extLst>
              <a:ext uri="{FF2B5EF4-FFF2-40B4-BE49-F238E27FC236}">
                <a16:creationId xmlns:a16="http://schemas.microsoft.com/office/drawing/2014/main" id="{AEA2B94D-367A-3677-F5D8-CC1F5AA801ED}"/>
              </a:ext>
            </a:extLst>
          </p:cNvPr>
          <p:cNvSpPr>
            <a:spLocks noGrp="1"/>
          </p:cNvSpPr>
          <p:nvPr>
            <p:ph type="pic" sz="quarter" idx="51" hasCustomPrompt="1"/>
          </p:nvPr>
        </p:nvSpPr>
        <p:spPr>
          <a:xfrm>
            <a:off x="6766419" y="551417"/>
            <a:ext cx="946412" cy="915015"/>
          </a:xfrm>
        </p:spPr>
        <p:txBody>
          <a:bodyPr/>
          <a:lstStyle>
            <a:lvl1pPr algn="ctr">
              <a:defRPr sz="1100"/>
            </a:lvl1pPr>
          </a:lstStyle>
          <a:p>
            <a:r>
              <a:rPr lang="en-GB" dirty="0"/>
              <a:t>Click to insert image</a:t>
            </a:r>
          </a:p>
        </p:txBody>
      </p:sp>
      <p:sp>
        <p:nvSpPr>
          <p:cNvPr id="17" name="Picture Placeholder 60">
            <a:extLst>
              <a:ext uri="{FF2B5EF4-FFF2-40B4-BE49-F238E27FC236}">
                <a16:creationId xmlns:a16="http://schemas.microsoft.com/office/drawing/2014/main" id="{9B7A48ED-2B68-7F4B-8277-DA7E014AF446}"/>
              </a:ext>
            </a:extLst>
          </p:cNvPr>
          <p:cNvSpPr>
            <a:spLocks noGrp="1"/>
          </p:cNvSpPr>
          <p:nvPr>
            <p:ph type="pic" sz="quarter" idx="52" hasCustomPrompt="1"/>
          </p:nvPr>
        </p:nvSpPr>
        <p:spPr>
          <a:xfrm>
            <a:off x="6261116" y="1601883"/>
            <a:ext cx="1451716" cy="1424989"/>
          </a:xfrm>
        </p:spPr>
        <p:txBody>
          <a:bodyPr/>
          <a:lstStyle>
            <a:lvl1pPr algn="ctr">
              <a:defRPr sz="1100"/>
            </a:lvl1pPr>
          </a:lstStyle>
          <a:p>
            <a:r>
              <a:rPr lang="en-GB" dirty="0"/>
              <a:t>Click to insert image</a:t>
            </a:r>
          </a:p>
        </p:txBody>
      </p:sp>
      <p:sp>
        <p:nvSpPr>
          <p:cNvPr id="20" name="Picture Placeholder 60">
            <a:extLst>
              <a:ext uri="{FF2B5EF4-FFF2-40B4-BE49-F238E27FC236}">
                <a16:creationId xmlns:a16="http://schemas.microsoft.com/office/drawing/2014/main" id="{FD317063-02F6-E326-57D9-01EAF8C998FB}"/>
              </a:ext>
            </a:extLst>
          </p:cNvPr>
          <p:cNvSpPr>
            <a:spLocks noGrp="1"/>
          </p:cNvSpPr>
          <p:nvPr>
            <p:ph type="pic" sz="quarter" idx="53" hasCustomPrompt="1"/>
          </p:nvPr>
        </p:nvSpPr>
        <p:spPr>
          <a:xfrm>
            <a:off x="7841444" y="1106551"/>
            <a:ext cx="1994122" cy="1927147"/>
          </a:xfrm>
        </p:spPr>
        <p:txBody>
          <a:bodyPr/>
          <a:lstStyle>
            <a:lvl1pPr algn="ctr">
              <a:defRPr sz="1100"/>
            </a:lvl1pPr>
          </a:lstStyle>
          <a:p>
            <a:r>
              <a:rPr lang="en-GB" dirty="0"/>
              <a:t>Click to insert image</a:t>
            </a:r>
          </a:p>
        </p:txBody>
      </p:sp>
      <p:sp>
        <p:nvSpPr>
          <p:cNvPr id="21" name="Picture Placeholder 60">
            <a:extLst>
              <a:ext uri="{FF2B5EF4-FFF2-40B4-BE49-F238E27FC236}">
                <a16:creationId xmlns:a16="http://schemas.microsoft.com/office/drawing/2014/main" id="{ADA4D8BD-5194-36FC-AE58-4A78532015BC}"/>
              </a:ext>
            </a:extLst>
          </p:cNvPr>
          <p:cNvSpPr>
            <a:spLocks noGrp="1"/>
          </p:cNvSpPr>
          <p:nvPr>
            <p:ph type="pic" sz="quarter" idx="54" hasCustomPrompt="1"/>
          </p:nvPr>
        </p:nvSpPr>
        <p:spPr>
          <a:xfrm>
            <a:off x="9965114" y="2257516"/>
            <a:ext cx="725643" cy="769355"/>
          </a:xfrm>
        </p:spPr>
        <p:txBody>
          <a:bodyPr/>
          <a:lstStyle>
            <a:lvl1pPr algn="ctr">
              <a:defRPr sz="1100"/>
            </a:lvl1pPr>
          </a:lstStyle>
          <a:p>
            <a:r>
              <a:rPr lang="en-GB" dirty="0"/>
              <a:t>Click to insert image</a:t>
            </a:r>
          </a:p>
        </p:txBody>
      </p:sp>
      <p:sp>
        <p:nvSpPr>
          <p:cNvPr id="24" name="Text Placeholder 10">
            <a:extLst>
              <a:ext uri="{FF2B5EF4-FFF2-40B4-BE49-F238E27FC236}">
                <a16:creationId xmlns:a16="http://schemas.microsoft.com/office/drawing/2014/main" id="{4FA558D7-F663-E287-034E-10C259C163AC}"/>
              </a:ext>
            </a:extLst>
          </p:cNvPr>
          <p:cNvSpPr>
            <a:spLocks noGrp="1"/>
          </p:cNvSpPr>
          <p:nvPr>
            <p:ph type="body" sz="quarter" idx="30" hasCustomPrompt="1"/>
          </p:nvPr>
        </p:nvSpPr>
        <p:spPr>
          <a:xfrm>
            <a:off x="6553809" y="4576006"/>
            <a:ext cx="1570038" cy="1564747"/>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2" name="Title 1">
            <a:extLst>
              <a:ext uri="{FF2B5EF4-FFF2-40B4-BE49-F238E27FC236}">
                <a16:creationId xmlns:a16="http://schemas.microsoft.com/office/drawing/2014/main" id="{05C4D63C-650E-C28E-4056-FB59D2129C63}"/>
              </a:ext>
            </a:extLst>
          </p:cNvPr>
          <p:cNvSpPr>
            <a:spLocks noGrp="1"/>
          </p:cNvSpPr>
          <p:nvPr>
            <p:ph type="title" hasCustomPrompt="1"/>
          </p:nvPr>
        </p:nvSpPr>
        <p:spPr>
          <a:xfrm>
            <a:off x="450849" y="422670"/>
            <a:ext cx="5810267" cy="558405"/>
          </a:xfrm>
        </p:spPr>
        <p:txBody>
          <a:bodyPr/>
          <a:lstStyle>
            <a:lvl1pPr>
              <a:defRPr sz="3200"/>
            </a:lvl1pPr>
          </a:lstStyle>
          <a:p>
            <a:r>
              <a:rPr lang="en-GB" dirty="0"/>
              <a:t>Insert title here</a:t>
            </a:r>
          </a:p>
        </p:txBody>
      </p:sp>
      <p:sp>
        <p:nvSpPr>
          <p:cNvPr id="3" name="Text Placeholder 7">
            <a:extLst>
              <a:ext uri="{FF2B5EF4-FFF2-40B4-BE49-F238E27FC236}">
                <a16:creationId xmlns:a16="http://schemas.microsoft.com/office/drawing/2014/main" id="{B27083F4-CBD5-5ECE-4CEB-52B8CEE0A2A8}"/>
              </a:ext>
            </a:extLst>
          </p:cNvPr>
          <p:cNvSpPr>
            <a:spLocks noGrp="1"/>
          </p:cNvSpPr>
          <p:nvPr>
            <p:ph type="body" sz="quarter" idx="58" hasCustomPrompt="1"/>
          </p:nvPr>
        </p:nvSpPr>
        <p:spPr>
          <a:xfrm>
            <a:off x="450851" y="1536981"/>
            <a:ext cx="4202723" cy="3302577"/>
          </a:xfrm>
        </p:spPr>
        <p:txBody>
          <a:bodyPr/>
          <a:lstStyle>
            <a:lvl1pPr>
              <a:defRPr/>
            </a:lvl1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25">
            <a:extLst>
              <a:ext uri="{FF2B5EF4-FFF2-40B4-BE49-F238E27FC236}">
                <a16:creationId xmlns:a16="http://schemas.microsoft.com/office/drawing/2014/main" id="{2C87B48A-61A7-E3AF-D3CF-42ACA6C01630}"/>
              </a:ext>
            </a:extLst>
          </p:cNvPr>
          <p:cNvSpPr>
            <a:spLocks noGrp="1"/>
          </p:cNvSpPr>
          <p:nvPr>
            <p:ph type="body" sz="quarter" idx="33" hasCustomPrompt="1"/>
          </p:nvPr>
        </p:nvSpPr>
        <p:spPr>
          <a:xfrm>
            <a:off x="0" y="5006849"/>
            <a:ext cx="3969470" cy="963612"/>
          </a:xfrm>
          <a:solidFill>
            <a:schemeClr val="accent4">
              <a:alpha val="50000"/>
            </a:schemeClr>
          </a:solidFill>
        </p:spPr>
        <p:txBody>
          <a:bodyPr lIns="540000" rIns="180000" anchor="ctr"/>
          <a:lstStyle>
            <a:lvl1pPr>
              <a:defRPr sz="1600" b="0">
                <a:latin typeface="+mj-lt"/>
              </a:defRPr>
            </a:lvl1pPr>
          </a:lstStyle>
          <a:p>
            <a:pPr lvl="0"/>
            <a:r>
              <a:rPr lang="en-GB" dirty="0"/>
              <a:t>Insert text</a:t>
            </a:r>
          </a:p>
        </p:txBody>
      </p:sp>
      <p:sp>
        <p:nvSpPr>
          <p:cNvPr id="23" name="Date Placeholder 33">
            <a:extLst>
              <a:ext uri="{FF2B5EF4-FFF2-40B4-BE49-F238E27FC236}">
                <a16:creationId xmlns:a16="http://schemas.microsoft.com/office/drawing/2014/main" id="{4C3CE748-8A63-9B4E-B5E2-390702587083}"/>
              </a:ext>
            </a:extLst>
          </p:cNvPr>
          <p:cNvSpPr>
            <a:spLocks noGrp="1"/>
          </p:cNvSpPr>
          <p:nvPr>
            <p:ph type="dt" sz="half" idx="59"/>
          </p:nvPr>
        </p:nvSpPr>
        <p:spPr>
          <a:xfrm rot="5400000">
            <a:off x="11762091" y="225413"/>
            <a:ext cx="638833" cy="220982"/>
          </a:xfrm>
        </p:spPr>
        <p:txBody>
          <a:bodyPr/>
          <a:lstStyle/>
          <a:p>
            <a:endParaRPr lang="en-GB" dirty="0"/>
          </a:p>
        </p:txBody>
      </p:sp>
      <p:grpSp>
        <p:nvGrpSpPr>
          <p:cNvPr id="56" name="Group 55">
            <a:extLst>
              <a:ext uri="{FF2B5EF4-FFF2-40B4-BE49-F238E27FC236}">
                <a16:creationId xmlns:a16="http://schemas.microsoft.com/office/drawing/2014/main" id="{CBD8E23E-5BED-6512-4B36-52B05EBFC6A3}"/>
              </a:ext>
            </a:extLst>
          </p:cNvPr>
          <p:cNvGrpSpPr/>
          <p:nvPr userDrawn="1"/>
        </p:nvGrpSpPr>
        <p:grpSpPr>
          <a:xfrm>
            <a:off x="12287571" y="0"/>
            <a:ext cx="2175022" cy="5067300"/>
            <a:chOff x="838199" y="1150069"/>
            <a:chExt cx="2175022" cy="5067300"/>
          </a:xfrm>
        </p:grpSpPr>
        <p:sp>
          <p:nvSpPr>
            <p:cNvPr id="57" name="Rectangle 56">
              <a:extLst>
                <a:ext uri="{FF2B5EF4-FFF2-40B4-BE49-F238E27FC236}">
                  <a16:creationId xmlns:a16="http://schemas.microsoft.com/office/drawing/2014/main" id="{A9269396-6626-DA3B-C011-92BD1385BED7}"/>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8" name="Rectangle 57">
              <a:extLst>
                <a:ext uri="{FF2B5EF4-FFF2-40B4-BE49-F238E27FC236}">
                  <a16:creationId xmlns:a16="http://schemas.microsoft.com/office/drawing/2014/main" id="{FB280344-4E60-9880-E115-69494514E6A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9" name="TextBox 58">
              <a:extLst>
                <a:ext uri="{FF2B5EF4-FFF2-40B4-BE49-F238E27FC236}">
                  <a16:creationId xmlns:a16="http://schemas.microsoft.com/office/drawing/2014/main" id="{845BF7D5-5DDB-1776-FECE-D90BD962536B}"/>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0" name="TextBox 59">
              <a:extLst>
                <a:ext uri="{FF2B5EF4-FFF2-40B4-BE49-F238E27FC236}">
                  <a16:creationId xmlns:a16="http://schemas.microsoft.com/office/drawing/2014/main" id="{DF84F983-F002-46CA-B8AA-CAB7AE745D0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1" name="TextBox 60">
              <a:extLst>
                <a:ext uri="{FF2B5EF4-FFF2-40B4-BE49-F238E27FC236}">
                  <a16:creationId xmlns:a16="http://schemas.microsoft.com/office/drawing/2014/main" id="{B75494FA-DD08-30E7-9476-7490F3608E9F}"/>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2" name="TextBox 61">
              <a:extLst>
                <a:ext uri="{FF2B5EF4-FFF2-40B4-BE49-F238E27FC236}">
                  <a16:creationId xmlns:a16="http://schemas.microsoft.com/office/drawing/2014/main" id="{F4FCF041-16B9-22A2-6FA2-C1BECAA106FB}"/>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3" name="TextBox 62">
              <a:extLst>
                <a:ext uri="{FF2B5EF4-FFF2-40B4-BE49-F238E27FC236}">
                  <a16:creationId xmlns:a16="http://schemas.microsoft.com/office/drawing/2014/main" id="{77BF1326-0992-4497-19A8-51428A8B89B3}"/>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4" name="TextBox 63">
              <a:extLst>
                <a:ext uri="{FF2B5EF4-FFF2-40B4-BE49-F238E27FC236}">
                  <a16:creationId xmlns:a16="http://schemas.microsoft.com/office/drawing/2014/main" id="{26F06FE8-9073-90B0-CE50-D92E8B24D42E}"/>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5" name="TextBox 64">
              <a:extLst>
                <a:ext uri="{FF2B5EF4-FFF2-40B4-BE49-F238E27FC236}">
                  <a16:creationId xmlns:a16="http://schemas.microsoft.com/office/drawing/2014/main" id="{4AD8E481-4AF6-E5D3-E6BC-CB37DDCFA657}"/>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6" name="Group 65">
            <a:extLst>
              <a:ext uri="{FF2B5EF4-FFF2-40B4-BE49-F238E27FC236}">
                <a16:creationId xmlns:a16="http://schemas.microsoft.com/office/drawing/2014/main" id="{2B3BABB7-140C-7B39-419E-468861ED25E3}"/>
              </a:ext>
            </a:extLst>
          </p:cNvPr>
          <p:cNvGrpSpPr/>
          <p:nvPr userDrawn="1"/>
        </p:nvGrpSpPr>
        <p:grpSpPr>
          <a:xfrm>
            <a:off x="12287572" y="12700"/>
            <a:ext cx="2175021" cy="5486150"/>
            <a:chOff x="12287572" y="0"/>
            <a:chExt cx="2175021" cy="5486150"/>
          </a:xfrm>
        </p:grpSpPr>
        <p:grpSp>
          <p:nvGrpSpPr>
            <p:cNvPr id="67" name="Group 66">
              <a:extLst>
                <a:ext uri="{FF2B5EF4-FFF2-40B4-BE49-F238E27FC236}">
                  <a16:creationId xmlns:a16="http://schemas.microsoft.com/office/drawing/2014/main" id="{C265A593-B357-AFFB-1CE1-A6805F491797}"/>
                </a:ext>
              </a:extLst>
            </p:cNvPr>
            <p:cNvGrpSpPr/>
            <p:nvPr/>
          </p:nvGrpSpPr>
          <p:grpSpPr>
            <a:xfrm>
              <a:off x="12287572" y="0"/>
              <a:ext cx="2175021" cy="4839558"/>
              <a:chOff x="838200" y="1150069"/>
              <a:chExt cx="2175021" cy="4839558"/>
            </a:xfrm>
          </p:grpSpPr>
          <p:sp>
            <p:nvSpPr>
              <p:cNvPr id="79" name="Rectangle 78">
                <a:extLst>
                  <a:ext uri="{FF2B5EF4-FFF2-40B4-BE49-F238E27FC236}">
                    <a16:creationId xmlns:a16="http://schemas.microsoft.com/office/drawing/2014/main" id="{E39E2C63-BF90-CF89-205F-D88BC1A77C2D}"/>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80" name="Rectangle 79">
                <a:extLst>
                  <a:ext uri="{FF2B5EF4-FFF2-40B4-BE49-F238E27FC236}">
                    <a16:creationId xmlns:a16="http://schemas.microsoft.com/office/drawing/2014/main" id="{57AC294A-333B-D915-E72B-3EADD8DFB3A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1" name="TextBox 80">
                <a:extLst>
                  <a:ext uri="{FF2B5EF4-FFF2-40B4-BE49-F238E27FC236}">
                    <a16:creationId xmlns:a16="http://schemas.microsoft.com/office/drawing/2014/main" id="{48EB1466-B3FA-FAB9-17C6-4425626A9C3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2" name="TextBox 81">
                <a:extLst>
                  <a:ext uri="{FF2B5EF4-FFF2-40B4-BE49-F238E27FC236}">
                    <a16:creationId xmlns:a16="http://schemas.microsoft.com/office/drawing/2014/main" id="{4AC2B8A3-2EF0-4B1B-FF20-E4EE9D664D3A}"/>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3" name="TextBox 82">
                <a:extLst>
                  <a:ext uri="{FF2B5EF4-FFF2-40B4-BE49-F238E27FC236}">
                    <a16:creationId xmlns:a16="http://schemas.microsoft.com/office/drawing/2014/main" id="{B05B888C-2076-4537-C291-A28C22E3D5E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4" name="TextBox 83">
                <a:extLst>
                  <a:ext uri="{FF2B5EF4-FFF2-40B4-BE49-F238E27FC236}">
                    <a16:creationId xmlns:a16="http://schemas.microsoft.com/office/drawing/2014/main" id="{06A79941-6B03-CCE9-0EF6-FFD847A9111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5" name="TextBox 84">
                <a:extLst>
                  <a:ext uri="{FF2B5EF4-FFF2-40B4-BE49-F238E27FC236}">
                    <a16:creationId xmlns:a16="http://schemas.microsoft.com/office/drawing/2014/main" id="{1C372C54-9F80-8430-1093-9453378FCBD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6" name="TextBox 85">
                <a:extLst>
                  <a:ext uri="{FF2B5EF4-FFF2-40B4-BE49-F238E27FC236}">
                    <a16:creationId xmlns:a16="http://schemas.microsoft.com/office/drawing/2014/main" id="{7B7107E1-97BA-1694-A638-8DE8DC373C2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7" name="TextBox 86">
                <a:extLst>
                  <a:ext uri="{FF2B5EF4-FFF2-40B4-BE49-F238E27FC236}">
                    <a16:creationId xmlns:a16="http://schemas.microsoft.com/office/drawing/2014/main" id="{1663ADE9-8C3F-88B3-559F-0055A617E7DA}"/>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8" name="Group 67">
              <a:extLst>
                <a:ext uri="{FF2B5EF4-FFF2-40B4-BE49-F238E27FC236}">
                  <a16:creationId xmlns:a16="http://schemas.microsoft.com/office/drawing/2014/main" id="{D0428531-2E5C-E733-1AB8-8DD7F37D7C87}"/>
                </a:ext>
              </a:extLst>
            </p:cNvPr>
            <p:cNvGrpSpPr/>
            <p:nvPr userDrawn="1"/>
          </p:nvGrpSpPr>
          <p:grpSpPr>
            <a:xfrm>
              <a:off x="12287572" y="0"/>
              <a:ext cx="2175021" cy="5486150"/>
              <a:chOff x="838200" y="1150069"/>
              <a:chExt cx="2175021" cy="5486150"/>
            </a:xfrm>
          </p:grpSpPr>
          <p:sp>
            <p:nvSpPr>
              <p:cNvPr id="70" name="Rectangle 69">
                <a:extLst>
                  <a:ext uri="{FF2B5EF4-FFF2-40B4-BE49-F238E27FC236}">
                    <a16:creationId xmlns:a16="http://schemas.microsoft.com/office/drawing/2014/main" id="{DBF29E65-7817-8E4A-61D2-9D15457EDADD}"/>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1" name="Rectangle 70">
                <a:extLst>
                  <a:ext uri="{FF2B5EF4-FFF2-40B4-BE49-F238E27FC236}">
                    <a16:creationId xmlns:a16="http://schemas.microsoft.com/office/drawing/2014/main" id="{A081E716-BB79-ACC3-052E-7B0EA583080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2" name="TextBox 71">
                <a:extLst>
                  <a:ext uri="{FF2B5EF4-FFF2-40B4-BE49-F238E27FC236}">
                    <a16:creationId xmlns:a16="http://schemas.microsoft.com/office/drawing/2014/main" id="{78BD5A38-ABA4-3140-2480-E504EF8C608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9A77A369-A43D-6D30-4143-F5885D46929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3B9DEFF-B8F5-9822-E29F-034FDED5601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5" name="TextBox 74">
                <a:extLst>
                  <a:ext uri="{FF2B5EF4-FFF2-40B4-BE49-F238E27FC236}">
                    <a16:creationId xmlns:a16="http://schemas.microsoft.com/office/drawing/2014/main" id="{B9D9F571-B966-14C2-E150-3095B3F699A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6" name="TextBox 75">
                <a:extLst>
                  <a:ext uri="{FF2B5EF4-FFF2-40B4-BE49-F238E27FC236}">
                    <a16:creationId xmlns:a16="http://schemas.microsoft.com/office/drawing/2014/main" id="{AB12E15C-4BBE-A9B9-4F0C-31097244F88D}"/>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7" name="TextBox 76">
                <a:extLst>
                  <a:ext uri="{FF2B5EF4-FFF2-40B4-BE49-F238E27FC236}">
                    <a16:creationId xmlns:a16="http://schemas.microsoft.com/office/drawing/2014/main" id="{11FA1026-7359-71E8-7C45-DF03790098B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8" name="TextBox 77">
                <a:extLst>
                  <a:ext uri="{FF2B5EF4-FFF2-40B4-BE49-F238E27FC236}">
                    <a16:creationId xmlns:a16="http://schemas.microsoft.com/office/drawing/2014/main" id="{957F3B6B-E151-9D3C-9A1C-5B15C2137348}"/>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9" name="TextBox 68">
              <a:extLst>
                <a:ext uri="{FF2B5EF4-FFF2-40B4-BE49-F238E27FC236}">
                  <a16:creationId xmlns:a16="http://schemas.microsoft.com/office/drawing/2014/main" id="{5CFC457E-3152-5783-EF44-5834965AFB1C}"/>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2524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ur people, your vis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8FE27F4-8DA6-656A-BA92-D39077173075}"/>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 name="Text Placeholder 7">
            <a:extLst>
              <a:ext uri="{FF2B5EF4-FFF2-40B4-BE49-F238E27FC236}">
                <a16:creationId xmlns:a16="http://schemas.microsoft.com/office/drawing/2014/main" id="{8B41B0C9-7B39-7EBB-6E33-819535E8BE46}"/>
              </a:ext>
            </a:extLst>
          </p:cNvPr>
          <p:cNvSpPr>
            <a:spLocks noGrp="1"/>
          </p:cNvSpPr>
          <p:nvPr>
            <p:ph type="body" sz="quarter" idx="59" hasCustomPrompt="1"/>
          </p:nvPr>
        </p:nvSpPr>
        <p:spPr>
          <a:xfrm>
            <a:off x="7037264" y="1535379"/>
            <a:ext cx="3740273" cy="4398365"/>
          </a:xfrm>
        </p:spPr>
        <p:txBody>
          <a:bodyPr/>
          <a:lstStyle>
            <a:lvl1pPr>
              <a:defRPr/>
            </a:lvl1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Picture Placeholder 60">
            <a:extLst>
              <a:ext uri="{FF2B5EF4-FFF2-40B4-BE49-F238E27FC236}">
                <a16:creationId xmlns:a16="http://schemas.microsoft.com/office/drawing/2014/main" id="{90F0BB22-A4A8-7064-EE3B-7F60822423A2}"/>
              </a:ext>
            </a:extLst>
          </p:cNvPr>
          <p:cNvSpPr>
            <a:spLocks noGrp="1"/>
          </p:cNvSpPr>
          <p:nvPr>
            <p:ph type="pic" sz="quarter" idx="51" hasCustomPrompt="1"/>
          </p:nvPr>
        </p:nvSpPr>
        <p:spPr>
          <a:xfrm>
            <a:off x="564364" y="2891207"/>
            <a:ext cx="2981866" cy="2815017"/>
          </a:xfrm>
        </p:spPr>
        <p:txBody>
          <a:bodyPr/>
          <a:lstStyle>
            <a:lvl1pPr algn="ctr">
              <a:defRPr sz="1100"/>
            </a:lvl1pPr>
          </a:lstStyle>
          <a:p>
            <a:r>
              <a:rPr lang="en-GB" dirty="0"/>
              <a:t>Click to insert image</a:t>
            </a:r>
          </a:p>
        </p:txBody>
      </p:sp>
      <p:sp>
        <p:nvSpPr>
          <p:cNvPr id="21" name="Picture Placeholder 60">
            <a:extLst>
              <a:ext uri="{FF2B5EF4-FFF2-40B4-BE49-F238E27FC236}">
                <a16:creationId xmlns:a16="http://schemas.microsoft.com/office/drawing/2014/main" id="{33452392-00D1-EBC5-4DCE-7160FBBD35FF}"/>
              </a:ext>
            </a:extLst>
          </p:cNvPr>
          <p:cNvSpPr>
            <a:spLocks noGrp="1"/>
          </p:cNvSpPr>
          <p:nvPr>
            <p:ph type="pic" sz="quarter" idx="53" hasCustomPrompt="1"/>
          </p:nvPr>
        </p:nvSpPr>
        <p:spPr>
          <a:xfrm>
            <a:off x="3670967" y="1322203"/>
            <a:ext cx="1451716" cy="1424989"/>
          </a:xfrm>
        </p:spPr>
        <p:txBody>
          <a:bodyPr/>
          <a:lstStyle>
            <a:lvl1pPr algn="ctr">
              <a:defRPr sz="1100"/>
            </a:lvl1pPr>
          </a:lstStyle>
          <a:p>
            <a:r>
              <a:rPr lang="en-GB" dirty="0"/>
              <a:t>Click to insert image &gt; Right click &gt; Send to back</a:t>
            </a:r>
          </a:p>
        </p:txBody>
      </p:sp>
      <p:sp>
        <p:nvSpPr>
          <p:cNvPr id="22" name="Picture Placeholder 60">
            <a:extLst>
              <a:ext uri="{FF2B5EF4-FFF2-40B4-BE49-F238E27FC236}">
                <a16:creationId xmlns:a16="http://schemas.microsoft.com/office/drawing/2014/main" id="{1F561219-82DB-F3A7-8601-27039D5964A0}"/>
              </a:ext>
            </a:extLst>
          </p:cNvPr>
          <p:cNvSpPr>
            <a:spLocks noGrp="1"/>
          </p:cNvSpPr>
          <p:nvPr>
            <p:ph type="pic" sz="quarter" idx="54" hasCustomPrompt="1"/>
          </p:nvPr>
        </p:nvSpPr>
        <p:spPr>
          <a:xfrm>
            <a:off x="3674843" y="2891207"/>
            <a:ext cx="1994122" cy="1927147"/>
          </a:xfrm>
        </p:spPr>
        <p:txBody>
          <a:bodyPr/>
          <a:lstStyle>
            <a:lvl1pPr algn="ctr">
              <a:defRPr sz="1100"/>
            </a:lvl1pPr>
          </a:lstStyle>
          <a:p>
            <a:r>
              <a:rPr lang="en-GB" dirty="0"/>
              <a:t>Click to insert image</a:t>
            </a:r>
          </a:p>
        </p:txBody>
      </p:sp>
      <p:sp>
        <p:nvSpPr>
          <p:cNvPr id="23" name="Picture Placeholder 60">
            <a:extLst>
              <a:ext uri="{FF2B5EF4-FFF2-40B4-BE49-F238E27FC236}">
                <a16:creationId xmlns:a16="http://schemas.microsoft.com/office/drawing/2014/main" id="{672CA250-97ED-43C8-8F58-73537EB65287}"/>
              </a:ext>
            </a:extLst>
          </p:cNvPr>
          <p:cNvSpPr>
            <a:spLocks noGrp="1"/>
          </p:cNvSpPr>
          <p:nvPr>
            <p:ph type="pic" sz="quarter" idx="55" hasCustomPrompt="1"/>
          </p:nvPr>
        </p:nvSpPr>
        <p:spPr>
          <a:xfrm>
            <a:off x="3671288" y="4936869"/>
            <a:ext cx="725643" cy="769355"/>
          </a:xfrm>
        </p:spPr>
        <p:txBody>
          <a:bodyPr/>
          <a:lstStyle>
            <a:lvl1pPr algn="ctr">
              <a:defRPr sz="1100"/>
            </a:lvl1pPr>
          </a:lstStyle>
          <a:p>
            <a:r>
              <a:rPr lang="en-GB" dirty="0"/>
              <a:t>Click to insert image</a:t>
            </a:r>
          </a:p>
        </p:txBody>
      </p:sp>
      <p:sp>
        <p:nvSpPr>
          <p:cNvPr id="19" name="Picture Placeholder 60">
            <a:extLst>
              <a:ext uri="{FF2B5EF4-FFF2-40B4-BE49-F238E27FC236}">
                <a16:creationId xmlns:a16="http://schemas.microsoft.com/office/drawing/2014/main" id="{57C6F03B-9221-E892-B061-293B0A4E3493}"/>
              </a:ext>
            </a:extLst>
          </p:cNvPr>
          <p:cNvSpPr>
            <a:spLocks noGrp="1"/>
          </p:cNvSpPr>
          <p:nvPr>
            <p:ph type="pic" sz="quarter" idx="52" hasCustomPrompt="1"/>
          </p:nvPr>
        </p:nvSpPr>
        <p:spPr>
          <a:xfrm>
            <a:off x="1547869" y="817242"/>
            <a:ext cx="1994122" cy="1927147"/>
          </a:xfrm>
        </p:spPr>
        <p:txBody>
          <a:bodyPr/>
          <a:lstStyle>
            <a:lvl1pPr algn="ctr">
              <a:defRPr sz="1100"/>
            </a:lvl1pPr>
          </a:lstStyle>
          <a:p>
            <a:r>
              <a:rPr lang="en-GB" dirty="0"/>
              <a:t>Click to insert image</a:t>
            </a:r>
          </a:p>
        </p:txBody>
      </p:sp>
      <p:sp>
        <p:nvSpPr>
          <p:cNvPr id="25" name="Text Placeholder 10">
            <a:extLst>
              <a:ext uri="{FF2B5EF4-FFF2-40B4-BE49-F238E27FC236}">
                <a16:creationId xmlns:a16="http://schemas.microsoft.com/office/drawing/2014/main" id="{2C2774CE-144F-B0BD-574F-B6A06B85EA38}"/>
              </a:ext>
            </a:extLst>
          </p:cNvPr>
          <p:cNvSpPr>
            <a:spLocks noGrp="1"/>
          </p:cNvSpPr>
          <p:nvPr>
            <p:ph type="body" sz="quarter" idx="30" hasCustomPrompt="1"/>
          </p:nvPr>
        </p:nvSpPr>
        <p:spPr>
          <a:xfrm>
            <a:off x="4836830" y="535229"/>
            <a:ext cx="1570038" cy="1564747"/>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37" name="Date Placeholder 36">
            <a:extLst>
              <a:ext uri="{FF2B5EF4-FFF2-40B4-BE49-F238E27FC236}">
                <a16:creationId xmlns:a16="http://schemas.microsoft.com/office/drawing/2014/main" id="{D2E38C54-373D-1326-4F99-1CD75A8A64ED}"/>
              </a:ext>
            </a:extLst>
          </p:cNvPr>
          <p:cNvSpPr>
            <a:spLocks noGrp="1"/>
          </p:cNvSpPr>
          <p:nvPr>
            <p:ph type="dt" sz="half" idx="56"/>
          </p:nvPr>
        </p:nvSpPr>
        <p:spPr/>
        <p:txBody>
          <a:bodyPr/>
          <a:lstStyle/>
          <a:p>
            <a:endParaRPr lang="en-GB" dirty="0"/>
          </a:p>
        </p:txBody>
      </p:sp>
      <p:sp>
        <p:nvSpPr>
          <p:cNvPr id="38" name="Footer Placeholder 37">
            <a:extLst>
              <a:ext uri="{FF2B5EF4-FFF2-40B4-BE49-F238E27FC236}">
                <a16:creationId xmlns:a16="http://schemas.microsoft.com/office/drawing/2014/main" id="{9C03A7B9-1A42-CF4F-3E86-AE0FA1B9A527}"/>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9" name="Slide Number Placeholder 38">
            <a:extLst>
              <a:ext uri="{FF2B5EF4-FFF2-40B4-BE49-F238E27FC236}">
                <a16:creationId xmlns:a16="http://schemas.microsoft.com/office/drawing/2014/main" id="{E830127C-E2E5-5F83-992B-770BB5A11C10}"/>
              </a:ext>
            </a:extLst>
          </p:cNvPr>
          <p:cNvSpPr>
            <a:spLocks noGrp="1"/>
          </p:cNvSpPr>
          <p:nvPr>
            <p:ph type="sldNum" sz="quarter" idx="58"/>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46EE421C-9E1B-C12A-65D6-2C6D5D98E54E}"/>
              </a:ext>
            </a:extLst>
          </p:cNvPr>
          <p:cNvSpPr>
            <a:spLocks noGrp="1"/>
          </p:cNvSpPr>
          <p:nvPr>
            <p:ph type="title" hasCustomPrompt="1"/>
          </p:nvPr>
        </p:nvSpPr>
        <p:spPr>
          <a:xfrm>
            <a:off x="7037264" y="422670"/>
            <a:ext cx="3740273" cy="558405"/>
          </a:xfrm>
        </p:spPr>
        <p:txBody>
          <a:bodyPr/>
          <a:lstStyle>
            <a:lvl1pPr>
              <a:defRPr sz="3200"/>
            </a:lvl1pPr>
          </a:lstStyle>
          <a:p>
            <a:r>
              <a:rPr lang="en-GB" dirty="0"/>
              <a:t>Insert title here</a:t>
            </a:r>
          </a:p>
        </p:txBody>
      </p:sp>
      <p:grpSp>
        <p:nvGrpSpPr>
          <p:cNvPr id="55" name="Group 54">
            <a:extLst>
              <a:ext uri="{FF2B5EF4-FFF2-40B4-BE49-F238E27FC236}">
                <a16:creationId xmlns:a16="http://schemas.microsoft.com/office/drawing/2014/main" id="{E12792A1-326C-5D39-34F5-1DBE41C04E4E}"/>
              </a:ext>
            </a:extLst>
          </p:cNvPr>
          <p:cNvGrpSpPr/>
          <p:nvPr userDrawn="1"/>
        </p:nvGrpSpPr>
        <p:grpSpPr>
          <a:xfrm>
            <a:off x="12287571" y="0"/>
            <a:ext cx="2175022" cy="5067300"/>
            <a:chOff x="838199" y="1150069"/>
            <a:chExt cx="2175022" cy="5067300"/>
          </a:xfrm>
        </p:grpSpPr>
        <p:sp>
          <p:nvSpPr>
            <p:cNvPr id="56" name="Rectangle 55">
              <a:extLst>
                <a:ext uri="{FF2B5EF4-FFF2-40B4-BE49-F238E27FC236}">
                  <a16:creationId xmlns:a16="http://schemas.microsoft.com/office/drawing/2014/main" id="{04CD637F-E085-A8E8-607C-DF443FF4A143}"/>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ED789F82-1DAA-5160-5257-F20223BB1B8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2327BB15-BD9A-075F-ED6F-36BA570AE5D4}"/>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BB454B4C-3229-729E-5C16-4BC16535B2AE}"/>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8BEE90C2-3C11-E3E8-2A28-18801E32F364}"/>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2D78395A-DF45-AA1F-E8BC-4231CECEF875}"/>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EA46FFEC-ED8B-BE20-63BB-81505F193729}"/>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8DCBAD6B-D76F-38E7-5749-4DE33BCC152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4" name="TextBox 63">
              <a:extLst>
                <a:ext uri="{FF2B5EF4-FFF2-40B4-BE49-F238E27FC236}">
                  <a16:creationId xmlns:a16="http://schemas.microsoft.com/office/drawing/2014/main" id="{01B185E6-26B8-73B3-5415-12A2CAC04AA0}"/>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5" name="Group 64">
            <a:extLst>
              <a:ext uri="{FF2B5EF4-FFF2-40B4-BE49-F238E27FC236}">
                <a16:creationId xmlns:a16="http://schemas.microsoft.com/office/drawing/2014/main" id="{919653C0-FBE7-A4F0-4D2D-FE43AF1AAEA7}"/>
              </a:ext>
            </a:extLst>
          </p:cNvPr>
          <p:cNvGrpSpPr/>
          <p:nvPr userDrawn="1"/>
        </p:nvGrpSpPr>
        <p:grpSpPr>
          <a:xfrm>
            <a:off x="12287572" y="0"/>
            <a:ext cx="2175021" cy="5486150"/>
            <a:chOff x="12287572" y="0"/>
            <a:chExt cx="2175021" cy="5486150"/>
          </a:xfrm>
        </p:grpSpPr>
        <p:grpSp>
          <p:nvGrpSpPr>
            <p:cNvPr id="66" name="Group 65">
              <a:extLst>
                <a:ext uri="{FF2B5EF4-FFF2-40B4-BE49-F238E27FC236}">
                  <a16:creationId xmlns:a16="http://schemas.microsoft.com/office/drawing/2014/main" id="{EBDBEA9E-C982-B268-4D0B-3F2503F5A4E7}"/>
                </a:ext>
              </a:extLst>
            </p:cNvPr>
            <p:cNvGrpSpPr/>
            <p:nvPr/>
          </p:nvGrpSpPr>
          <p:grpSpPr>
            <a:xfrm>
              <a:off x="12287572" y="0"/>
              <a:ext cx="2175021" cy="4839558"/>
              <a:chOff x="838200" y="1150069"/>
              <a:chExt cx="2175021" cy="4839558"/>
            </a:xfrm>
          </p:grpSpPr>
          <p:sp>
            <p:nvSpPr>
              <p:cNvPr id="78" name="Rectangle 77">
                <a:extLst>
                  <a:ext uri="{FF2B5EF4-FFF2-40B4-BE49-F238E27FC236}">
                    <a16:creationId xmlns:a16="http://schemas.microsoft.com/office/drawing/2014/main" id="{0967B118-E509-96C2-BAC7-7E0F5992A4EA}"/>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9" name="Rectangle 78">
                <a:extLst>
                  <a:ext uri="{FF2B5EF4-FFF2-40B4-BE49-F238E27FC236}">
                    <a16:creationId xmlns:a16="http://schemas.microsoft.com/office/drawing/2014/main" id="{CE00D776-62F9-3738-5942-3AED5F10F95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0" name="TextBox 79">
                <a:extLst>
                  <a:ext uri="{FF2B5EF4-FFF2-40B4-BE49-F238E27FC236}">
                    <a16:creationId xmlns:a16="http://schemas.microsoft.com/office/drawing/2014/main" id="{BBD46E2B-91F3-E6F0-E1DF-711D476070A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1" name="TextBox 80">
                <a:extLst>
                  <a:ext uri="{FF2B5EF4-FFF2-40B4-BE49-F238E27FC236}">
                    <a16:creationId xmlns:a16="http://schemas.microsoft.com/office/drawing/2014/main" id="{25D9EDE8-52A9-D894-76B0-30D5DE34B31A}"/>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2" name="TextBox 81">
                <a:extLst>
                  <a:ext uri="{FF2B5EF4-FFF2-40B4-BE49-F238E27FC236}">
                    <a16:creationId xmlns:a16="http://schemas.microsoft.com/office/drawing/2014/main" id="{D1673617-400B-1183-7561-3B662C38D64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3" name="TextBox 82">
                <a:extLst>
                  <a:ext uri="{FF2B5EF4-FFF2-40B4-BE49-F238E27FC236}">
                    <a16:creationId xmlns:a16="http://schemas.microsoft.com/office/drawing/2014/main" id="{62D7700D-4256-1C3F-2CB5-5FE8A4ED78A2}"/>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4" name="TextBox 83">
                <a:extLst>
                  <a:ext uri="{FF2B5EF4-FFF2-40B4-BE49-F238E27FC236}">
                    <a16:creationId xmlns:a16="http://schemas.microsoft.com/office/drawing/2014/main" id="{5EAB7CE1-2A12-50F8-FC5F-2D0A9C828E80}"/>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5" name="TextBox 84">
                <a:extLst>
                  <a:ext uri="{FF2B5EF4-FFF2-40B4-BE49-F238E27FC236}">
                    <a16:creationId xmlns:a16="http://schemas.microsoft.com/office/drawing/2014/main" id="{3D424E73-BABD-0C51-A02C-76070AE010C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6" name="TextBox 85">
                <a:extLst>
                  <a:ext uri="{FF2B5EF4-FFF2-40B4-BE49-F238E27FC236}">
                    <a16:creationId xmlns:a16="http://schemas.microsoft.com/office/drawing/2014/main" id="{68713B15-A6F2-87B6-10EC-DC88E3FFCF24}"/>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7" name="Group 66">
              <a:extLst>
                <a:ext uri="{FF2B5EF4-FFF2-40B4-BE49-F238E27FC236}">
                  <a16:creationId xmlns:a16="http://schemas.microsoft.com/office/drawing/2014/main" id="{2EBBE685-22E2-2697-B6B0-4F25675A9DBE}"/>
                </a:ext>
              </a:extLst>
            </p:cNvPr>
            <p:cNvGrpSpPr/>
            <p:nvPr userDrawn="1"/>
          </p:nvGrpSpPr>
          <p:grpSpPr>
            <a:xfrm>
              <a:off x="12287572" y="0"/>
              <a:ext cx="2175021" cy="5486150"/>
              <a:chOff x="838200" y="1150069"/>
              <a:chExt cx="2175021" cy="5486150"/>
            </a:xfrm>
          </p:grpSpPr>
          <p:sp>
            <p:nvSpPr>
              <p:cNvPr id="69" name="Rectangle 68">
                <a:extLst>
                  <a:ext uri="{FF2B5EF4-FFF2-40B4-BE49-F238E27FC236}">
                    <a16:creationId xmlns:a16="http://schemas.microsoft.com/office/drawing/2014/main" id="{62C545BB-A0F1-6944-405C-67AD1D7EE898}"/>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0" name="Rectangle 69">
                <a:extLst>
                  <a:ext uri="{FF2B5EF4-FFF2-40B4-BE49-F238E27FC236}">
                    <a16:creationId xmlns:a16="http://schemas.microsoft.com/office/drawing/2014/main" id="{3D123738-9643-A1FE-5705-4BC6B578C9D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1" name="TextBox 70">
                <a:extLst>
                  <a:ext uri="{FF2B5EF4-FFF2-40B4-BE49-F238E27FC236}">
                    <a16:creationId xmlns:a16="http://schemas.microsoft.com/office/drawing/2014/main" id="{26590827-4A80-53C5-6AC7-1FCAF5C86FA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2" name="TextBox 71">
                <a:extLst>
                  <a:ext uri="{FF2B5EF4-FFF2-40B4-BE49-F238E27FC236}">
                    <a16:creationId xmlns:a16="http://schemas.microsoft.com/office/drawing/2014/main" id="{5CC7D728-F762-322C-CD5D-1D8B94D72CE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3" name="TextBox 72">
                <a:extLst>
                  <a:ext uri="{FF2B5EF4-FFF2-40B4-BE49-F238E27FC236}">
                    <a16:creationId xmlns:a16="http://schemas.microsoft.com/office/drawing/2014/main" id="{F8BC0B0B-2D7F-B9F6-0CD0-E0E4BB009F5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4" name="TextBox 73">
                <a:extLst>
                  <a:ext uri="{FF2B5EF4-FFF2-40B4-BE49-F238E27FC236}">
                    <a16:creationId xmlns:a16="http://schemas.microsoft.com/office/drawing/2014/main" id="{9B784575-55E9-3816-4818-B5FFC97144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5" name="TextBox 74">
                <a:extLst>
                  <a:ext uri="{FF2B5EF4-FFF2-40B4-BE49-F238E27FC236}">
                    <a16:creationId xmlns:a16="http://schemas.microsoft.com/office/drawing/2014/main" id="{D376F793-FB37-3972-A155-DA0FCC7A30B4}"/>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6" name="TextBox 75">
                <a:extLst>
                  <a:ext uri="{FF2B5EF4-FFF2-40B4-BE49-F238E27FC236}">
                    <a16:creationId xmlns:a16="http://schemas.microsoft.com/office/drawing/2014/main" id="{30EAEFF4-E513-2737-6DC7-035F3D39FF0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7" name="TextBox 76">
                <a:extLst>
                  <a:ext uri="{FF2B5EF4-FFF2-40B4-BE49-F238E27FC236}">
                    <a16:creationId xmlns:a16="http://schemas.microsoft.com/office/drawing/2014/main" id="{EB4F1294-C4C7-888A-7257-AB45D856AB6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8" name="TextBox 67">
              <a:extLst>
                <a:ext uri="{FF2B5EF4-FFF2-40B4-BE49-F238E27FC236}">
                  <a16:creationId xmlns:a16="http://schemas.microsoft.com/office/drawing/2014/main" id="{8D427A39-C3FE-0447-D702-75E6277AD8AE}"/>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6529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overlay">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A82A6B24-90C1-61AD-9614-90C9631136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16" name="IMAGE FILTER">
            <a:extLst>
              <a:ext uri="{FF2B5EF4-FFF2-40B4-BE49-F238E27FC236}">
                <a16:creationId xmlns:a16="http://schemas.microsoft.com/office/drawing/2014/main" id="{B1A935C7-D0B2-7310-79F8-CC7DAE421F1E}"/>
              </a:ext>
            </a:extLst>
          </p:cNvPr>
          <p:cNvSpPr>
            <a:spLocks noGrp="1"/>
          </p:cNvSpPr>
          <p:nvPr>
            <p:ph type="body" sz="quarter" idx="46" hasCustomPrompt="1"/>
          </p:nvPr>
        </p:nvSpPr>
        <p:spPr>
          <a:xfrm>
            <a:off x="266700" y="314538"/>
            <a:ext cx="11676459" cy="6276761"/>
          </a:xfrm>
          <a:gradFill flip="none" rotWithShape="1">
            <a:gsLst>
              <a:gs pos="0">
                <a:schemeClr val="bg2">
                  <a:alpha val="75000"/>
                </a:schemeClr>
              </a:gs>
              <a:gs pos="100000">
                <a:schemeClr val="bg2">
                  <a:alpha val="0"/>
                </a:schemeClr>
              </a:gs>
            </a:gsLst>
            <a:lin ang="0" scaled="1"/>
            <a:tileRect/>
          </a:gradFill>
        </p:spPr>
        <p:txBody>
          <a:bodyPr>
            <a:normAutofit/>
          </a:bodyPr>
          <a:lstStyle>
            <a:lvl1pPr>
              <a:spcAft>
                <a:spcPts val="0"/>
              </a:spcAft>
              <a:defRPr/>
            </a:lvl1pPr>
          </a:lstStyle>
          <a:p>
            <a:pPr lvl="0"/>
            <a:r>
              <a:rPr lang="en-GB" dirty="0"/>
              <a:t> </a:t>
            </a:r>
          </a:p>
        </p:txBody>
      </p:sp>
      <p:sp>
        <p:nvSpPr>
          <p:cNvPr id="11" name="Text Placeholder 10">
            <a:extLst>
              <a:ext uri="{FF2B5EF4-FFF2-40B4-BE49-F238E27FC236}">
                <a16:creationId xmlns:a16="http://schemas.microsoft.com/office/drawing/2014/main" id="{81814B98-4F6D-8E2C-E1F9-95A4764B6DBF}"/>
              </a:ext>
            </a:extLst>
          </p:cNvPr>
          <p:cNvSpPr>
            <a:spLocks noGrp="1"/>
          </p:cNvSpPr>
          <p:nvPr>
            <p:ph type="body" sz="quarter" idx="14" hasCustomPrompt="1"/>
          </p:nvPr>
        </p:nvSpPr>
        <p:spPr>
          <a:xfrm>
            <a:off x="10510838" y="650082"/>
            <a:ext cx="1035843" cy="1035843"/>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a:defRPr/>
            </a:lvl1pPr>
          </a:lstStyle>
          <a:p>
            <a:pPr lvl="0"/>
            <a:r>
              <a:rPr lang="en-GB"/>
              <a:t> </a:t>
            </a:r>
            <a:endParaRPr lang="en-GB" dirty="0"/>
          </a:p>
        </p:txBody>
      </p:sp>
      <p:sp>
        <p:nvSpPr>
          <p:cNvPr id="13" name="Title 1">
            <a:extLst>
              <a:ext uri="{FF2B5EF4-FFF2-40B4-BE49-F238E27FC236}">
                <a16:creationId xmlns:a16="http://schemas.microsoft.com/office/drawing/2014/main" id="{4AEE4F14-D11F-0F6F-05FC-6B4C3683154E}"/>
              </a:ext>
            </a:extLst>
          </p:cNvPr>
          <p:cNvSpPr>
            <a:spLocks noGrp="1"/>
          </p:cNvSpPr>
          <p:nvPr>
            <p:ph type="title" hasCustomPrompt="1"/>
          </p:nvPr>
        </p:nvSpPr>
        <p:spPr>
          <a:xfrm>
            <a:off x="740410" y="2440305"/>
            <a:ext cx="6856730" cy="1769745"/>
          </a:xfrm>
        </p:spPr>
        <p:txBody>
          <a:bodyPr/>
          <a:lstStyle>
            <a:lvl1pPr>
              <a:defRPr sz="6000">
                <a:latin typeface="+mn-lt"/>
              </a:defRPr>
            </a:lvl1pPr>
          </a:lstStyle>
          <a:p>
            <a:r>
              <a:rPr lang="en-GB"/>
              <a:t>Insert title here</a:t>
            </a:r>
            <a:endParaRPr lang="en-GB" dirty="0"/>
          </a:p>
        </p:txBody>
      </p:sp>
      <p:sp>
        <p:nvSpPr>
          <p:cNvPr id="15" name="Picture Placeholder 14">
            <a:extLst>
              <a:ext uri="{FF2B5EF4-FFF2-40B4-BE49-F238E27FC236}">
                <a16:creationId xmlns:a16="http://schemas.microsoft.com/office/drawing/2014/main" id="{72BB022F-19DD-5423-3164-3DC898EDC407}"/>
              </a:ext>
            </a:extLst>
          </p:cNvPr>
          <p:cNvSpPr>
            <a:spLocks noGrp="1"/>
          </p:cNvSpPr>
          <p:nvPr>
            <p:ph type="pic" sz="quarter" idx="15" hasCustomPrompt="1"/>
          </p:nvPr>
        </p:nvSpPr>
        <p:spPr>
          <a:xfrm>
            <a:off x="266700" y="314538"/>
            <a:ext cx="11676459" cy="6276761"/>
          </a:xfrm>
        </p:spPr>
        <p:txBody>
          <a:bodyPr/>
          <a:lstStyle>
            <a:lvl1pPr algn="ctr">
              <a:defRPr>
                <a:solidFill>
                  <a:schemeClr val="tx2"/>
                </a:solidFill>
              </a:defRPr>
            </a:lvl1pPr>
          </a:lstStyle>
          <a:p>
            <a:r>
              <a:rPr lang="en-GB" dirty="0"/>
              <a:t>Click icon to insert image,</a:t>
            </a:r>
            <a:br>
              <a:rPr lang="en-GB" dirty="0"/>
            </a:br>
            <a:r>
              <a:rPr lang="en-GB" dirty="0"/>
              <a:t>then right click &gt; send to back</a:t>
            </a:r>
          </a:p>
        </p:txBody>
      </p:sp>
      <p:grpSp>
        <p:nvGrpSpPr>
          <p:cNvPr id="6" name="Group 5">
            <a:extLst>
              <a:ext uri="{FF2B5EF4-FFF2-40B4-BE49-F238E27FC236}">
                <a16:creationId xmlns:a16="http://schemas.microsoft.com/office/drawing/2014/main" id="{840B8873-3D30-C8A4-B55B-968EB3C67576}"/>
              </a:ext>
            </a:extLst>
          </p:cNvPr>
          <p:cNvGrpSpPr/>
          <p:nvPr/>
        </p:nvGrpSpPr>
        <p:grpSpPr>
          <a:xfrm>
            <a:off x="12287571" y="0"/>
            <a:ext cx="2175022" cy="6019800"/>
            <a:chOff x="838199" y="1150069"/>
            <a:chExt cx="2175022" cy="6019800"/>
          </a:xfrm>
        </p:grpSpPr>
        <p:sp>
          <p:nvSpPr>
            <p:cNvPr id="17" name="Rectangle 16">
              <a:extLst>
                <a:ext uri="{FF2B5EF4-FFF2-40B4-BE49-F238E27FC236}">
                  <a16:creationId xmlns:a16="http://schemas.microsoft.com/office/drawing/2014/main" id="{76987CB2-3924-D713-D72E-54B5282ED5A9}"/>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8" name="Rectangle 17">
              <a:extLst>
                <a:ext uri="{FF2B5EF4-FFF2-40B4-BE49-F238E27FC236}">
                  <a16:creationId xmlns:a16="http://schemas.microsoft.com/office/drawing/2014/main" id="{CC0870A6-5150-5158-11C5-1D9BC962A78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9" name="TextBox 18">
              <a:extLst>
                <a:ext uri="{FF2B5EF4-FFF2-40B4-BE49-F238E27FC236}">
                  <a16:creationId xmlns:a16="http://schemas.microsoft.com/office/drawing/2014/main" id="{32D84881-66C5-38DF-00FE-5896906E4137}"/>
                </a:ext>
              </a:extLst>
            </p:cNvPr>
            <p:cNvSpPr txBox="1"/>
            <p:nvPr/>
          </p:nvSpPr>
          <p:spPr>
            <a:xfrm>
              <a:off x="866775" y="2681268"/>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E0393752-FC87-07F8-DE83-7BED9F15C627}"/>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1" name="TextBox 20">
              <a:extLst>
                <a:ext uri="{FF2B5EF4-FFF2-40B4-BE49-F238E27FC236}">
                  <a16:creationId xmlns:a16="http://schemas.microsoft.com/office/drawing/2014/main" id="{C1BA964C-8CC7-1734-2643-30AF07B8AACA}"/>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2" name="TextBox 21">
              <a:extLst>
                <a:ext uri="{FF2B5EF4-FFF2-40B4-BE49-F238E27FC236}">
                  <a16:creationId xmlns:a16="http://schemas.microsoft.com/office/drawing/2014/main" id="{2B02F2D0-19E3-A874-BBCB-B171D00C6E69}"/>
                </a:ext>
              </a:extLst>
            </p:cNvPr>
            <p:cNvSpPr txBox="1"/>
            <p:nvPr/>
          </p:nvSpPr>
          <p:spPr>
            <a:xfrm>
              <a:off x="866774" y="5251594"/>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3" name="Tex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4" name="TextBox 23">
              <a:extLst>
                <a:ext uri="{FF2B5EF4-FFF2-40B4-BE49-F238E27FC236}">
                  <a16:creationId xmlns:a16="http://schemas.microsoft.com/office/drawing/2014/main" id="{6465BF22-C080-4A39-71A9-2F12D515CB8E}"/>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25" name="TextBox 24">
              <a:extLst>
                <a:ext uri="{FF2B5EF4-FFF2-40B4-BE49-F238E27FC236}">
                  <a16:creationId xmlns:a16="http://schemas.microsoft.com/office/drawing/2014/main" id="{FD3046D6-D07B-5FB9-C032-D8DD1B55541F}"/>
                </a:ext>
              </a:extLst>
            </p:cNvPr>
            <p:cNvSpPr txBox="1"/>
            <p:nvPr/>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Gotham Medium" pitchFamily="50" charset="0"/>
                </a:rPr>
                <a:t>Send to Back. </a:t>
              </a:r>
              <a:r>
                <a:rPr lang="en-GB" sz="1000" b="0" dirty="0">
                  <a:solidFill>
                    <a:srgbClr val="333333"/>
                  </a:solidFill>
                  <a:latin typeface="+mn-lt"/>
                </a:rPr>
                <a:t>You can then delete the existing image.</a:t>
              </a:r>
            </a:p>
          </p:txBody>
        </p:sp>
        <p:sp>
          <p:nvSpPr>
            <p:cNvPr id="26" name="TextBox 25">
              <a:extLst>
                <a:ext uri="{FF2B5EF4-FFF2-40B4-BE49-F238E27FC236}">
                  <a16:creationId xmlns:a16="http://schemas.microsoft.com/office/drawing/2014/main" id="{D2B75E49-BEC2-F0F4-07DB-75A613BB1FAA}"/>
                </a:ext>
              </a:extLst>
            </p:cNvPr>
            <p:cNvSpPr txBox="1"/>
            <p:nvPr/>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 name="Group 3">
            <a:extLst>
              <a:ext uri="{FF2B5EF4-FFF2-40B4-BE49-F238E27FC236}">
                <a16:creationId xmlns:a16="http://schemas.microsoft.com/office/drawing/2014/main" id="{6A0EC0FC-F83C-574A-2D61-790583B35DB5}"/>
              </a:ext>
            </a:extLst>
          </p:cNvPr>
          <p:cNvGrpSpPr/>
          <p:nvPr userDrawn="1"/>
        </p:nvGrpSpPr>
        <p:grpSpPr>
          <a:xfrm>
            <a:off x="12287571" y="0"/>
            <a:ext cx="2175022" cy="6019800"/>
            <a:chOff x="838199" y="1150069"/>
            <a:chExt cx="2175022" cy="6019800"/>
          </a:xfrm>
        </p:grpSpPr>
        <p:sp>
          <p:nvSpPr>
            <p:cNvPr id="5" name="Rectangle 4">
              <a:extLst>
                <a:ext uri="{FF2B5EF4-FFF2-40B4-BE49-F238E27FC236}">
                  <a16:creationId xmlns:a16="http://schemas.microsoft.com/office/drawing/2014/main" id="{87D495CA-A6B3-0D37-33A1-8FB73F58D672}"/>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664FA312-D230-2E2D-9F97-145F465A84D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 name="TextBox 7">
              <a:extLst>
                <a:ext uri="{FF2B5EF4-FFF2-40B4-BE49-F238E27FC236}">
                  <a16:creationId xmlns:a16="http://schemas.microsoft.com/office/drawing/2014/main" id="{B1D23D1E-BE1A-9077-3DA5-5DEF8A13DA5D}"/>
                </a:ext>
              </a:extLst>
            </p:cNvPr>
            <p:cNvSpPr txBox="1"/>
            <p:nvPr/>
          </p:nvSpPr>
          <p:spPr>
            <a:xfrm>
              <a:off x="866775" y="2681268"/>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 name="TextBox 8">
              <a:extLst>
                <a:ext uri="{FF2B5EF4-FFF2-40B4-BE49-F238E27FC236}">
                  <a16:creationId xmlns:a16="http://schemas.microsoft.com/office/drawing/2014/main" id="{DC79C628-D58E-700A-4879-82158D4FA816}"/>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0" name="TextBox 9">
              <a:extLst>
                <a:ext uri="{FF2B5EF4-FFF2-40B4-BE49-F238E27FC236}">
                  <a16:creationId xmlns:a16="http://schemas.microsoft.com/office/drawing/2014/main" id="{F74BC4EA-EBFD-961F-74BC-C3518E818624}"/>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2" name="TextBox 11">
              <a:extLst>
                <a:ext uri="{FF2B5EF4-FFF2-40B4-BE49-F238E27FC236}">
                  <a16:creationId xmlns:a16="http://schemas.microsoft.com/office/drawing/2014/main" id="{9901B9D0-878E-BA9C-F9F4-224B271E0BCC}"/>
                </a:ext>
              </a:extLst>
            </p:cNvPr>
            <p:cNvSpPr txBox="1"/>
            <p:nvPr/>
          </p:nvSpPr>
          <p:spPr>
            <a:xfrm>
              <a:off x="866774" y="5251594"/>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7" name="TextBox 26">
              <a:extLst>
                <a:ext uri="{FF2B5EF4-FFF2-40B4-BE49-F238E27FC236}">
                  <a16:creationId xmlns:a16="http://schemas.microsoft.com/office/drawing/2014/main" id="{A65B7AC7-26DE-37C4-EEAC-5F8702381843}"/>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8" name="TextBox 27">
              <a:extLst>
                <a:ext uri="{FF2B5EF4-FFF2-40B4-BE49-F238E27FC236}">
                  <a16:creationId xmlns:a16="http://schemas.microsoft.com/office/drawing/2014/main" id="{082084E8-F476-ED14-A7CE-39AC3D87DC1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29" name="TextBox 28">
              <a:extLst>
                <a:ext uri="{FF2B5EF4-FFF2-40B4-BE49-F238E27FC236}">
                  <a16:creationId xmlns:a16="http://schemas.microsoft.com/office/drawing/2014/main" id="{1EA6C2EE-6A82-B5A9-DE82-D2C11B4686B6}"/>
                </a:ext>
              </a:extLst>
            </p:cNvPr>
            <p:cNvSpPr txBox="1"/>
            <p:nvPr userDrawn="1"/>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Gotham Medium" pitchFamily="50" charset="0"/>
                </a:rPr>
                <a:t>Send to Back. </a:t>
              </a:r>
              <a:r>
                <a:rPr lang="en-GB" sz="1000" b="0" dirty="0">
                  <a:solidFill>
                    <a:srgbClr val="333333"/>
                  </a:solidFill>
                  <a:latin typeface="+mn-lt"/>
                </a:rPr>
                <a:t>You can then delete the existing image.</a:t>
              </a:r>
            </a:p>
          </p:txBody>
        </p:sp>
        <p:sp>
          <p:nvSpPr>
            <p:cNvPr id="30" name="TextBox 29">
              <a:extLst>
                <a:ext uri="{FF2B5EF4-FFF2-40B4-BE49-F238E27FC236}">
                  <a16:creationId xmlns:a16="http://schemas.microsoft.com/office/drawing/2014/main" id="{3F1C8B01-B9F1-5EB6-89C4-8FA915874118}"/>
                </a:ext>
              </a:extLst>
            </p:cNvPr>
            <p:cNvSpPr txBox="1"/>
            <p:nvPr userDrawn="1"/>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2" name="Text Placeholder 8">
            <a:extLst>
              <a:ext uri="{FF2B5EF4-FFF2-40B4-BE49-F238E27FC236}">
                <a16:creationId xmlns:a16="http://schemas.microsoft.com/office/drawing/2014/main" id="{6BEF8E0E-69F7-71D3-B872-2A63063CB264}"/>
              </a:ext>
            </a:extLst>
          </p:cNvPr>
          <p:cNvSpPr>
            <a:spLocks noGrp="1"/>
          </p:cNvSpPr>
          <p:nvPr>
            <p:ph type="body" sz="quarter" idx="13"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150097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ur values">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EDE68D3-589C-23B5-5BA0-6E95E05B3B73}"/>
              </a:ext>
            </a:extLst>
          </p:cNvPr>
          <p:cNvSpPr>
            <a:spLocks noGrp="1"/>
          </p:cNvSpPr>
          <p:nvPr>
            <p:ph type="body" sz="quarter" idx="70" hasCustomPrompt="1"/>
          </p:nvPr>
        </p:nvSpPr>
        <p:spPr>
          <a:xfrm>
            <a:off x="449326"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3">
            <a:extLst>
              <a:ext uri="{FF2B5EF4-FFF2-40B4-BE49-F238E27FC236}">
                <a16:creationId xmlns:a16="http://schemas.microsoft.com/office/drawing/2014/main" id="{F4C854E8-C50E-90D0-5005-5DB38053B9E4}"/>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7" name="Text Placeholder 7">
            <a:extLst>
              <a:ext uri="{FF2B5EF4-FFF2-40B4-BE49-F238E27FC236}">
                <a16:creationId xmlns:a16="http://schemas.microsoft.com/office/drawing/2014/main" id="{1E754983-1E90-CE5C-6902-04450B994A13}"/>
              </a:ext>
            </a:extLst>
          </p:cNvPr>
          <p:cNvSpPr>
            <a:spLocks noGrp="1"/>
          </p:cNvSpPr>
          <p:nvPr>
            <p:ph type="body" sz="quarter" idx="71" hasCustomPrompt="1"/>
          </p:nvPr>
        </p:nvSpPr>
        <p:spPr>
          <a:xfrm>
            <a:off x="3238246"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7">
            <a:extLst>
              <a:ext uri="{FF2B5EF4-FFF2-40B4-BE49-F238E27FC236}">
                <a16:creationId xmlns:a16="http://schemas.microsoft.com/office/drawing/2014/main" id="{819A90F5-0E48-1C45-0A82-81CAD3DD21B3}"/>
              </a:ext>
            </a:extLst>
          </p:cNvPr>
          <p:cNvSpPr>
            <a:spLocks noGrp="1"/>
          </p:cNvSpPr>
          <p:nvPr>
            <p:ph type="body" sz="quarter" idx="72" hasCustomPrompt="1"/>
          </p:nvPr>
        </p:nvSpPr>
        <p:spPr>
          <a:xfrm>
            <a:off x="5990590"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7">
            <a:extLst>
              <a:ext uri="{FF2B5EF4-FFF2-40B4-BE49-F238E27FC236}">
                <a16:creationId xmlns:a16="http://schemas.microsoft.com/office/drawing/2014/main" id="{EB079604-7D4B-0F8E-B23D-70DA39D4D461}"/>
              </a:ext>
            </a:extLst>
          </p:cNvPr>
          <p:cNvSpPr>
            <a:spLocks noGrp="1"/>
          </p:cNvSpPr>
          <p:nvPr>
            <p:ph type="body" sz="quarter" idx="73" hasCustomPrompt="1"/>
          </p:nvPr>
        </p:nvSpPr>
        <p:spPr>
          <a:xfrm>
            <a:off x="8715502"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5" name="Picture Placeholder 60">
            <a:extLst>
              <a:ext uri="{FF2B5EF4-FFF2-40B4-BE49-F238E27FC236}">
                <a16:creationId xmlns:a16="http://schemas.microsoft.com/office/drawing/2014/main" id="{4B62B7AD-41DA-064F-C54B-B363B11188B7}"/>
              </a:ext>
            </a:extLst>
          </p:cNvPr>
          <p:cNvSpPr>
            <a:spLocks noGrp="1"/>
          </p:cNvSpPr>
          <p:nvPr>
            <p:ph type="pic" sz="quarter" idx="51" hasCustomPrompt="1"/>
          </p:nvPr>
        </p:nvSpPr>
        <p:spPr>
          <a:xfrm>
            <a:off x="449326" y="5229665"/>
            <a:ext cx="2336515" cy="1079501"/>
          </a:xfrm>
        </p:spPr>
        <p:txBody>
          <a:bodyPr/>
          <a:lstStyle>
            <a:lvl1pPr algn="ctr">
              <a:defRPr sz="1100"/>
            </a:lvl1pPr>
          </a:lstStyle>
          <a:p>
            <a:r>
              <a:rPr lang="en-GB" dirty="0"/>
              <a:t>Click to insert image</a:t>
            </a:r>
          </a:p>
        </p:txBody>
      </p:sp>
      <p:sp>
        <p:nvSpPr>
          <p:cNvPr id="46" name="Picture Placeholder 60">
            <a:extLst>
              <a:ext uri="{FF2B5EF4-FFF2-40B4-BE49-F238E27FC236}">
                <a16:creationId xmlns:a16="http://schemas.microsoft.com/office/drawing/2014/main" id="{F5D7904F-B685-43F7-5F5C-3C5EB491A87C}"/>
              </a:ext>
            </a:extLst>
          </p:cNvPr>
          <p:cNvSpPr>
            <a:spLocks noGrp="1"/>
          </p:cNvSpPr>
          <p:nvPr>
            <p:ph type="pic" sz="quarter" idx="52" hasCustomPrompt="1"/>
          </p:nvPr>
        </p:nvSpPr>
        <p:spPr>
          <a:xfrm>
            <a:off x="3238246" y="5229664"/>
            <a:ext cx="2336515" cy="1079501"/>
          </a:xfrm>
        </p:spPr>
        <p:txBody>
          <a:bodyPr/>
          <a:lstStyle>
            <a:lvl1pPr algn="ctr">
              <a:defRPr sz="1100"/>
            </a:lvl1pPr>
          </a:lstStyle>
          <a:p>
            <a:r>
              <a:rPr lang="en-GB" dirty="0"/>
              <a:t>Click to insert image</a:t>
            </a:r>
          </a:p>
        </p:txBody>
      </p:sp>
      <p:sp>
        <p:nvSpPr>
          <p:cNvPr id="47" name="Picture Placeholder 60">
            <a:extLst>
              <a:ext uri="{FF2B5EF4-FFF2-40B4-BE49-F238E27FC236}">
                <a16:creationId xmlns:a16="http://schemas.microsoft.com/office/drawing/2014/main" id="{DFB4AEBD-91C9-88E0-4317-0391E9058777}"/>
              </a:ext>
            </a:extLst>
          </p:cNvPr>
          <p:cNvSpPr>
            <a:spLocks noGrp="1"/>
          </p:cNvSpPr>
          <p:nvPr>
            <p:ph type="pic" sz="quarter" idx="53" hasCustomPrompt="1"/>
          </p:nvPr>
        </p:nvSpPr>
        <p:spPr>
          <a:xfrm>
            <a:off x="5990590" y="5229664"/>
            <a:ext cx="2336515" cy="1079501"/>
          </a:xfrm>
        </p:spPr>
        <p:txBody>
          <a:bodyPr/>
          <a:lstStyle>
            <a:lvl1pPr algn="ctr">
              <a:defRPr sz="1100"/>
            </a:lvl1pPr>
          </a:lstStyle>
          <a:p>
            <a:r>
              <a:rPr lang="en-GB" dirty="0"/>
              <a:t>Click to insert image</a:t>
            </a:r>
          </a:p>
        </p:txBody>
      </p:sp>
      <p:sp>
        <p:nvSpPr>
          <p:cNvPr id="48" name="Picture Placeholder 60">
            <a:extLst>
              <a:ext uri="{FF2B5EF4-FFF2-40B4-BE49-F238E27FC236}">
                <a16:creationId xmlns:a16="http://schemas.microsoft.com/office/drawing/2014/main" id="{8ED57C0B-C434-D44F-05D3-9FBE16ED94A1}"/>
              </a:ext>
            </a:extLst>
          </p:cNvPr>
          <p:cNvSpPr>
            <a:spLocks noGrp="1"/>
          </p:cNvSpPr>
          <p:nvPr>
            <p:ph type="pic" sz="quarter" idx="54" hasCustomPrompt="1"/>
          </p:nvPr>
        </p:nvSpPr>
        <p:spPr>
          <a:xfrm>
            <a:off x="8715502" y="5229664"/>
            <a:ext cx="2336515" cy="1079501"/>
          </a:xfrm>
        </p:spPr>
        <p:txBody>
          <a:bodyPr/>
          <a:lstStyle>
            <a:lvl1pPr algn="ctr">
              <a:defRPr sz="1100"/>
            </a:lvl1pPr>
          </a:lstStyle>
          <a:p>
            <a:r>
              <a:rPr lang="en-GB" dirty="0"/>
              <a:t>Click to insert image</a:t>
            </a:r>
          </a:p>
        </p:txBody>
      </p:sp>
      <p:grpSp>
        <p:nvGrpSpPr>
          <p:cNvPr id="49" name="Group 48">
            <a:extLst>
              <a:ext uri="{FF2B5EF4-FFF2-40B4-BE49-F238E27FC236}">
                <a16:creationId xmlns:a16="http://schemas.microsoft.com/office/drawing/2014/main" id="{F98F1B82-3558-F267-5D3F-D0808DFB5496}"/>
              </a:ext>
            </a:extLst>
          </p:cNvPr>
          <p:cNvGrpSpPr/>
          <p:nvPr/>
        </p:nvGrpSpPr>
        <p:grpSpPr>
          <a:xfrm>
            <a:off x="12287572" y="0"/>
            <a:ext cx="2175021" cy="4839558"/>
            <a:chOff x="838200" y="1150069"/>
            <a:chExt cx="2175021" cy="4839558"/>
          </a:xfrm>
        </p:grpSpPr>
        <p:sp>
          <p:nvSpPr>
            <p:cNvPr id="50" name="Rectangle 49">
              <a:extLst>
                <a:ext uri="{FF2B5EF4-FFF2-40B4-BE49-F238E27FC236}">
                  <a16:creationId xmlns:a16="http://schemas.microsoft.com/office/drawing/2014/main" id="{01C48082-9327-6C59-C40F-3DB43354FB5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1" name="Rectangle 50">
              <a:extLst>
                <a:ext uri="{FF2B5EF4-FFF2-40B4-BE49-F238E27FC236}">
                  <a16:creationId xmlns:a16="http://schemas.microsoft.com/office/drawing/2014/main" id="{35B0E74B-C8D1-9888-567F-1CC2017D102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2" name="TextBox 51">
              <a:extLst>
                <a:ext uri="{FF2B5EF4-FFF2-40B4-BE49-F238E27FC236}">
                  <a16:creationId xmlns:a16="http://schemas.microsoft.com/office/drawing/2014/main" id="{4BC74642-8747-3CE7-9060-B46C9C4F350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3" name="TextBox 52">
              <a:extLst>
                <a:ext uri="{FF2B5EF4-FFF2-40B4-BE49-F238E27FC236}">
                  <a16:creationId xmlns:a16="http://schemas.microsoft.com/office/drawing/2014/main" id="{A379EB38-BE74-28F0-C4CB-FAC7A6231DB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4" name="TextBox 53">
              <a:extLst>
                <a:ext uri="{FF2B5EF4-FFF2-40B4-BE49-F238E27FC236}">
                  <a16:creationId xmlns:a16="http://schemas.microsoft.com/office/drawing/2014/main" id="{D8F79E81-3D84-9A8C-5305-96997F842A4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5" name="TextBox 54">
              <a:extLst>
                <a:ext uri="{FF2B5EF4-FFF2-40B4-BE49-F238E27FC236}">
                  <a16:creationId xmlns:a16="http://schemas.microsoft.com/office/drawing/2014/main" id="{C873B6FE-7FC3-53E6-6EBC-8DEF9B25EAF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6" name="TextBox 55">
              <a:extLst>
                <a:ext uri="{FF2B5EF4-FFF2-40B4-BE49-F238E27FC236}">
                  <a16:creationId xmlns:a16="http://schemas.microsoft.com/office/drawing/2014/main" id="{569462A7-82E2-5CC0-E149-B26575776F9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7" name="TextBox 56">
              <a:extLst>
                <a:ext uri="{FF2B5EF4-FFF2-40B4-BE49-F238E27FC236}">
                  <a16:creationId xmlns:a16="http://schemas.microsoft.com/office/drawing/2014/main" id="{E0921F49-2B84-14B3-5296-B9C205B940E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8" name="TextBox 57">
              <a:extLst>
                <a:ext uri="{FF2B5EF4-FFF2-40B4-BE49-F238E27FC236}">
                  <a16:creationId xmlns:a16="http://schemas.microsoft.com/office/drawing/2014/main" id="{D8A7750B-A1E4-BDD8-F522-19B6EA38B594}"/>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0" name="Date Placeholder 59">
            <a:extLst>
              <a:ext uri="{FF2B5EF4-FFF2-40B4-BE49-F238E27FC236}">
                <a16:creationId xmlns:a16="http://schemas.microsoft.com/office/drawing/2014/main" id="{2832D6B5-8709-22A0-1211-DA1F41F88119}"/>
              </a:ext>
            </a:extLst>
          </p:cNvPr>
          <p:cNvSpPr>
            <a:spLocks noGrp="1"/>
          </p:cNvSpPr>
          <p:nvPr>
            <p:ph type="dt" sz="half" idx="55"/>
          </p:nvPr>
        </p:nvSpPr>
        <p:spPr/>
        <p:txBody>
          <a:bodyPr/>
          <a:lstStyle/>
          <a:p>
            <a:endParaRPr lang="en-GB" dirty="0"/>
          </a:p>
        </p:txBody>
      </p:sp>
      <p:sp>
        <p:nvSpPr>
          <p:cNvPr id="61" name="Footer Placeholder 60">
            <a:extLst>
              <a:ext uri="{FF2B5EF4-FFF2-40B4-BE49-F238E27FC236}">
                <a16:creationId xmlns:a16="http://schemas.microsoft.com/office/drawing/2014/main" id="{2A6C87BD-7B83-196D-EF5C-2E914270A80C}"/>
              </a:ext>
            </a:extLst>
          </p:cNvPr>
          <p:cNvSpPr>
            <a:spLocks noGrp="1"/>
          </p:cNvSpPr>
          <p:nvPr>
            <p:ph type="ftr" sz="quarter" idx="5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2" name="Slide Number Placeholder 61">
            <a:extLst>
              <a:ext uri="{FF2B5EF4-FFF2-40B4-BE49-F238E27FC236}">
                <a16:creationId xmlns:a16="http://schemas.microsoft.com/office/drawing/2014/main" id="{F3913A64-7A85-8FA7-74FB-86D0471DBB77}"/>
              </a:ext>
            </a:extLst>
          </p:cNvPr>
          <p:cNvSpPr>
            <a:spLocks noGrp="1"/>
          </p:cNvSpPr>
          <p:nvPr>
            <p:ph type="sldNum" sz="quarter" idx="57"/>
          </p:nvPr>
        </p:nvSpPr>
        <p:spPr/>
        <p:txBody>
          <a:bodyPr/>
          <a:lstStyle/>
          <a:p>
            <a:fld id="{BB07EAE1-021A-493C-B07F-6FE9E5D11BEB}" type="slidenum">
              <a:rPr lang="en-GB" smtClean="0"/>
              <a:pPr/>
              <a:t>‹#›</a:t>
            </a:fld>
            <a:endParaRPr lang="en-GB" dirty="0"/>
          </a:p>
        </p:txBody>
      </p:sp>
      <p:sp>
        <p:nvSpPr>
          <p:cNvPr id="6" name="Text Placeholder 60">
            <a:extLst>
              <a:ext uri="{FF2B5EF4-FFF2-40B4-BE49-F238E27FC236}">
                <a16:creationId xmlns:a16="http://schemas.microsoft.com/office/drawing/2014/main" id="{FB818A15-D69C-97BB-162D-7A2FB1C8047E}"/>
              </a:ext>
            </a:extLst>
          </p:cNvPr>
          <p:cNvSpPr>
            <a:spLocks noGrp="1"/>
          </p:cNvSpPr>
          <p:nvPr>
            <p:ph type="body" sz="quarter" idx="58" hasCustomPrompt="1"/>
          </p:nvPr>
        </p:nvSpPr>
        <p:spPr>
          <a:xfrm>
            <a:off x="449326"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1</a:t>
            </a:r>
            <a:endParaRPr lang="en-GB" dirty="0"/>
          </a:p>
        </p:txBody>
      </p:sp>
      <p:sp>
        <p:nvSpPr>
          <p:cNvPr id="8" name="Text Placeholder 7">
            <a:extLst>
              <a:ext uri="{FF2B5EF4-FFF2-40B4-BE49-F238E27FC236}">
                <a16:creationId xmlns:a16="http://schemas.microsoft.com/office/drawing/2014/main" id="{B7A71B2E-B3E5-892D-06C8-0F88A0BA046B}"/>
              </a:ext>
            </a:extLst>
          </p:cNvPr>
          <p:cNvSpPr>
            <a:spLocks noGrp="1"/>
          </p:cNvSpPr>
          <p:nvPr>
            <p:ph type="body" sz="quarter" idx="59" hasCustomPrompt="1"/>
          </p:nvPr>
        </p:nvSpPr>
        <p:spPr>
          <a:xfrm>
            <a:off x="609349" y="2391599"/>
            <a:ext cx="2010087" cy="275677"/>
          </a:xfrm>
        </p:spPr>
        <p:txBody>
          <a:bodyPr/>
          <a:lstStyle>
            <a:lvl1pPr>
              <a:defRPr>
                <a:latin typeface="+mj-lt"/>
              </a:defRPr>
            </a:lvl1pPr>
          </a:lstStyle>
          <a:p>
            <a:pPr lvl="0"/>
            <a:r>
              <a:rPr lang="en-GB"/>
              <a:t>Insert heading</a:t>
            </a:r>
            <a:endParaRPr lang="en-GB" dirty="0"/>
          </a:p>
        </p:txBody>
      </p:sp>
      <p:sp>
        <p:nvSpPr>
          <p:cNvPr id="14" name="Text Placeholder 60">
            <a:extLst>
              <a:ext uri="{FF2B5EF4-FFF2-40B4-BE49-F238E27FC236}">
                <a16:creationId xmlns:a16="http://schemas.microsoft.com/office/drawing/2014/main" id="{E9F785F7-0FAE-3088-49BD-C3B33DF04C64}"/>
              </a:ext>
            </a:extLst>
          </p:cNvPr>
          <p:cNvSpPr>
            <a:spLocks noGrp="1"/>
          </p:cNvSpPr>
          <p:nvPr>
            <p:ph type="body" sz="quarter" idx="62" hasCustomPrompt="1"/>
          </p:nvPr>
        </p:nvSpPr>
        <p:spPr>
          <a:xfrm>
            <a:off x="3238246"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2</a:t>
            </a:r>
            <a:endParaRPr lang="en-GB" dirty="0"/>
          </a:p>
        </p:txBody>
      </p:sp>
      <p:sp>
        <p:nvSpPr>
          <p:cNvPr id="15" name="Text Placeholder 7">
            <a:extLst>
              <a:ext uri="{FF2B5EF4-FFF2-40B4-BE49-F238E27FC236}">
                <a16:creationId xmlns:a16="http://schemas.microsoft.com/office/drawing/2014/main" id="{DE7D8BDC-D8A3-576D-5D5A-24D0C02AE1EB}"/>
              </a:ext>
            </a:extLst>
          </p:cNvPr>
          <p:cNvSpPr>
            <a:spLocks noGrp="1"/>
          </p:cNvSpPr>
          <p:nvPr>
            <p:ph type="body" sz="quarter" idx="63" hasCustomPrompt="1"/>
          </p:nvPr>
        </p:nvSpPr>
        <p:spPr>
          <a:xfrm>
            <a:off x="3394974" y="2391599"/>
            <a:ext cx="2010087" cy="275677"/>
          </a:xfrm>
        </p:spPr>
        <p:txBody>
          <a:bodyPr/>
          <a:lstStyle>
            <a:lvl1pPr>
              <a:defRPr>
                <a:latin typeface="+mj-lt"/>
              </a:defRPr>
            </a:lvl1pPr>
          </a:lstStyle>
          <a:p>
            <a:pPr lvl="0"/>
            <a:r>
              <a:rPr lang="en-GB"/>
              <a:t>Insert heading</a:t>
            </a:r>
            <a:endParaRPr lang="en-GB" dirty="0"/>
          </a:p>
        </p:txBody>
      </p:sp>
      <p:sp>
        <p:nvSpPr>
          <p:cNvPr id="17" name="Text Placeholder 60">
            <a:extLst>
              <a:ext uri="{FF2B5EF4-FFF2-40B4-BE49-F238E27FC236}">
                <a16:creationId xmlns:a16="http://schemas.microsoft.com/office/drawing/2014/main" id="{92917534-1759-C9E2-4175-BBFE121BDBD1}"/>
              </a:ext>
            </a:extLst>
          </p:cNvPr>
          <p:cNvSpPr>
            <a:spLocks noGrp="1"/>
          </p:cNvSpPr>
          <p:nvPr>
            <p:ph type="body" sz="quarter" idx="65" hasCustomPrompt="1"/>
          </p:nvPr>
        </p:nvSpPr>
        <p:spPr>
          <a:xfrm>
            <a:off x="5990590"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3</a:t>
            </a:r>
            <a:endParaRPr lang="en-GB" dirty="0"/>
          </a:p>
        </p:txBody>
      </p:sp>
      <p:sp>
        <p:nvSpPr>
          <p:cNvPr id="19" name="Text Placeholder 7">
            <a:extLst>
              <a:ext uri="{FF2B5EF4-FFF2-40B4-BE49-F238E27FC236}">
                <a16:creationId xmlns:a16="http://schemas.microsoft.com/office/drawing/2014/main" id="{E34CE2AB-27AD-BE82-DC55-7C9FAD8D5D8E}"/>
              </a:ext>
            </a:extLst>
          </p:cNvPr>
          <p:cNvSpPr>
            <a:spLocks noGrp="1"/>
          </p:cNvSpPr>
          <p:nvPr>
            <p:ph type="body" sz="quarter" idx="66" hasCustomPrompt="1"/>
          </p:nvPr>
        </p:nvSpPr>
        <p:spPr>
          <a:xfrm>
            <a:off x="6133607" y="2391599"/>
            <a:ext cx="2010087" cy="275677"/>
          </a:xfrm>
        </p:spPr>
        <p:txBody>
          <a:bodyPr/>
          <a:lstStyle>
            <a:lvl1pPr>
              <a:defRPr>
                <a:latin typeface="+mj-lt"/>
              </a:defRPr>
            </a:lvl1pPr>
          </a:lstStyle>
          <a:p>
            <a:pPr lvl="0"/>
            <a:r>
              <a:rPr lang="en-GB"/>
              <a:t>Insert heading</a:t>
            </a:r>
            <a:endParaRPr lang="en-GB" dirty="0"/>
          </a:p>
        </p:txBody>
      </p:sp>
      <p:sp>
        <p:nvSpPr>
          <p:cNvPr id="25" name="Text Placeholder 60">
            <a:extLst>
              <a:ext uri="{FF2B5EF4-FFF2-40B4-BE49-F238E27FC236}">
                <a16:creationId xmlns:a16="http://schemas.microsoft.com/office/drawing/2014/main" id="{2424A35F-9D09-6EE8-5C71-235A6F2EA65A}"/>
              </a:ext>
            </a:extLst>
          </p:cNvPr>
          <p:cNvSpPr>
            <a:spLocks noGrp="1"/>
          </p:cNvSpPr>
          <p:nvPr>
            <p:ph type="body" sz="quarter" idx="68" hasCustomPrompt="1"/>
          </p:nvPr>
        </p:nvSpPr>
        <p:spPr>
          <a:xfrm>
            <a:off x="8715502"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4</a:t>
            </a:r>
            <a:endParaRPr lang="en-GB" dirty="0"/>
          </a:p>
        </p:txBody>
      </p:sp>
      <p:sp>
        <p:nvSpPr>
          <p:cNvPr id="30" name="Text Placeholder 7">
            <a:extLst>
              <a:ext uri="{FF2B5EF4-FFF2-40B4-BE49-F238E27FC236}">
                <a16:creationId xmlns:a16="http://schemas.microsoft.com/office/drawing/2014/main" id="{6143C7E3-978B-5E1A-6CF3-262EB2A41C56}"/>
              </a:ext>
            </a:extLst>
          </p:cNvPr>
          <p:cNvSpPr>
            <a:spLocks noGrp="1"/>
          </p:cNvSpPr>
          <p:nvPr>
            <p:ph type="body" sz="quarter" idx="69" hasCustomPrompt="1"/>
          </p:nvPr>
        </p:nvSpPr>
        <p:spPr>
          <a:xfrm>
            <a:off x="8871033" y="2391599"/>
            <a:ext cx="2010087" cy="275677"/>
          </a:xfrm>
        </p:spPr>
        <p:txBody>
          <a:bodyPr/>
          <a:lstStyle>
            <a:lvl1pPr>
              <a:defRPr>
                <a:latin typeface="+mj-lt"/>
              </a:defRPr>
            </a:lvl1pPr>
          </a:lstStyle>
          <a:p>
            <a:pPr lvl="0"/>
            <a:r>
              <a:rPr lang="en-GB"/>
              <a:t>Insert heading</a:t>
            </a:r>
            <a:endParaRPr lang="en-GB" dirty="0"/>
          </a:p>
        </p:txBody>
      </p:sp>
      <p:sp>
        <p:nvSpPr>
          <p:cNvPr id="11" name="Text Placeholder 5">
            <a:extLst>
              <a:ext uri="{FF2B5EF4-FFF2-40B4-BE49-F238E27FC236}">
                <a16:creationId xmlns:a16="http://schemas.microsoft.com/office/drawing/2014/main" id="{61B49DE6-DA86-9CFA-E00A-FA00FD84E3AF}"/>
              </a:ext>
            </a:extLst>
          </p:cNvPr>
          <p:cNvSpPr>
            <a:spLocks noGrp="1"/>
          </p:cNvSpPr>
          <p:nvPr>
            <p:ph type="body" sz="quarter" idx="74"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itle 1">
            <a:extLst>
              <a:ext uri="{FF2B5EF4-FFF2-40B4-BE49-F238E27FC236}">
                <a16:creationId xmlns:a16="http://schemas.microsoft.com/office/drawing/2014/main" id="{FFE57F52-D26A-CA4C-1ADA-667690883998}"/>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EDDF6B61-8868-15A8-C01E-10C01F9BEE3A}"/>
              </a:ext>
            </a:extLst>
          </p:cNvPr>
          <p:cNvGrpSpPr/>
          <p:nvPr userDrawn="1"/>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99370A08-A1D2-E435-6350-378C33AE667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8AEA0391-5649-B4BB-387C-68A55D56EFA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3" name="TextBox 12">
              <a:extLst>
                <a:ext uri="{FF2B5EF4-FFF2-40B4-BE49-F238E27FC236}">
                  <a16:creationId xmlns:a16="http://schemas.microsoft.com/office/drawing/2014/main" id="{14A5B155-213E-4704-5CB9-1E4F6ECF530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8A8B797F-E7E5-6151-4F92-10D0668E375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2B60D660-604D-6712-2272-E99248CED8A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1" name="TextBox 20">
              <a:extLst>
                <a:ext uri="{FF2B5EF4-FFF2-40B4-BE49-F238E27FC236}">
                  <a16:creationId xmlns:a16="http://schemas.microsoft.com/office/drawing/2014/main" id="{DF13C341-E8BD-A55F-AD3C-DC63BB83CC6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2" name="TextBox 21">
              <a:extLst>
                <a:ext uri="{FF2B5EF4-FFF2-40B4-BE49-F238E27FC236}">
                  <a16:creationId xmlns:a16="http://schemas.microsoft.com/office/drawing/2014/main" id="{80458A3D-3490-72E7-0A8E-28209B0AB38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3" name="TextBox 22">
              <a:extLst>
                <a:ext uri="{FF2B5EF4-FFF2-40B4-BE49-F238E27FC236}">
                  <a16:creationId xmlns:a16="http://schemas.microsoft.com/office/drawing/2014/main" id="{FD98166C-3A58-22C1-C98B-5C44AAB96E4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4" name="TextBox 23">
              <a:extLst>
                <a:ext uri="{FF2B5EF4-FFF2-40B4-BE49-F238E27FC236}">
                  <a16:creationId xmlns:a16="http://schemas.microsoft.com/office/drawing/2014/main" id="{878FFBEF-B37A-9029-E8A4-8248E8EA703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2905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aking a positive impac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8FE27F4-8DA6-656A-BA92-D39077173075}"/>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61" name="Text Placeholder 60">
            <a:extLst>
              <a:ext uri="{FF2B5EF4-FFF2-40B4-BE49-F238E27FC236}">
                <a16:creationId xmlns:a16="http://schemas.microsoft.com/office/drawing/2014/main" id="{35435BC4-037F-0CB7-32C8-F0250F6DBB17}"/>
              </a:ext>
            </a:extLst>
          </p:cNvPr>
          <p:cNvSpPr>
            <a:spLocks noGrp="1"/>
          </p:cNvSpPr>
          <p:nvPr>
            <p:ph type="body" sz="quarter" idx="52" hasCustomPrompt="1"/>
          </p:nvPr>
        </p:nvSpPr>
        <p:spPr>
          <a:xfrm>
            <a:off x="1630550" y="2740943"/>
            <a:ext cx="974248" cy="338554"/>
          </a:xfrm>
          <a:solidFill>
            <a:schemeClr val="accent1"/>
          </a:solidFill>
        </p:spPr>
        <p:txBody>
          <a:bodyPr wrap="square" anchor="ctr">
            <a:spAutoFit/>
          </a:bodyPr>
          <a:lstStyle>
            <a:lvl1pPr algn="ctr">
              <a:defRPr sz="1600">
                <a:latin typeface="Gotham Medium" pitchFamily="50" charset="0"/>
              </a:defRPr>
            </a:lvl1pPr>
          </a:lstStyle>
          <a:p>
            <a:pPr lvl="0"/>
            <a:r>
              <a:rPr lang="en-GB"/>
              <a:t>Climate</a:t>
            </a:r>
            <a:endParaRPr lang="en-GB" dirty="0"/>
          </a:p>
        </p:txBody>
      </p:sp>
      <p:sp>
        <p:nvSpPr>
          <p:cNvPr id="63" name="Text Placeholder 60">
            <a:extLst>
              <a:ext uri="{FF2B5EF4-FFF2-40B4-BE49-F238E27FC236}">
                <a16:creationId xmlns:a16="http://schemas.microsoft.com/office/drawing/2014/main" id="{74EE91B3-8658-954A-DA45-2EE3C22A6614}"/>
              </a:ext>
            </a:extLst>
          </p:cNvPr>
          <p:cNvSpPr>
            <a:spLocks noGrp="1"/>
          </p:cNvSpPr>
          <p:nvPr>
            <p:ph type="body" sz="quarter" idx="54" hasCustomPrompt="1"/>
          </p:nvPr>
        </p:nvSpPr>
        <p:spPr>
          <a:xfrm>
            <a:off x="5403532" y="2740943"/>
            <a:ext cx="974248" cy="338554"/>
          </a:xfrm>
          <a:solidFill>
            <a:schemeClr val="accent1"/>
          </a:solidFill>
        </p:spPr>
        <p:txBody>
          <a:bodyPr wrap="square" anchor="ctr">
            <a:spAutoFit/>
          </a:bodyPr>
          <a:lstStyle>
            <a:lvl1pPr algn="ctr">
              <a:defRPr sz="1600">
                <a:latin typeface="Gotham Medium" pitchFamily="50" charset="0"/>
              </a:defRPr>
            </a:lvl1pPr>
          </a:lstStyle>
          <a:p>
            <a:pPr lvl="0"/>
            <a:r>
              <a:rPr lang="en-GB"/>
              <a:t>Culture</a:t>
            </a:r>
            <a:endParaRPr lang="en-GB" dirty="0"/>
          </a:p>
        </p:txBody>
      </p:sp>
      <p:sp>
        <p:nvSpPr>
          <p:cNvPr id="65" name="Text Placeholder 60">
            <a:extLst>
              <a:ext uri="{FF2B5EF4-FFF2-40B4-BE49-F238E27FC236}">
                <a16:creationId xmlns:a16="http://schemas.microsoft.com/office/drawing/2014/main" id="{DA998AB0-9B85-35BE-FB28-440D24AE412D}"/>
              </a:ext>
            </a:extLst>
          </p:cNvPr>
          <p:cNvSpPr>
            <a:spLocks noGrp="1"/>
          </p:cNvSpPr>
          <p:nvPr>
            <p:ph type="body" sz="quarter" idx="56" hasCustomPrompt="1"/>
          </p:nvPr>
        </p:nvSpPr>
        <p:spPr>
          <a:xfrm>
            <a:off x="8950840" y="2740943"/>
            <a:ext cx="1419918" cy="338554"/>
          </a:xfrm>
          <a:solidFill>
            <a:schemeClr val="accent1"/>
          </a:solidFill>
        </p:spPr>
        <p:txBody>
          <a:bodyPr wrap="square" anchor="ctr">
            <a:spAutoFit/>
          </a:bodyPr>
          <a:lstStyle>
            <a:lvl1pPr algn="ctr">
              <a:defRPr sz="1600">
                <a:latin typeface="Gotham Medium" pitchFamily="50" charset="0"/>
              </a:defRPr>
            </a:lvl1pPr>
          </a:lstStyle>
          <a:p>
            <a:pPr lvl="0"/>
            <a:r>
              <a:rPr lang="en-GB"/>
              <a:t>Community</a:t>
            </a:r>
            <a:endParaRPr lang="en-GB" dirty="0"/>
          </a:p>
        </p:txBody>
      </p:sp>
      <p:sp>
        <p:nvSpPr>
          <p:cNvPr id="77" name="Date Placeholder 76">
            <a:extLst>
              <a:ext uri="{FF2B5EF4-FFF2-40B4-BE49-F238E27FC236}">
                <a16:creationId xmlns:a16="http://schemas.microsoft.com/office/drawing/2014/main" id="{B68169B6-CA19-6616-370C-66B9FF13F8D0}"/>
              </a:ext>
            </a:extLst>
          </p:cNvPr>
          <p:cNvSpPr>
            <a:spLocks noGrp="1"/>
          </p:cNvSpPr>
          <p:nvPr>
            <p:ph type="dt" sz="half" idx="57"/>
          </p:nvPr>
        </p:nvSpPr>
        <p:spPr/>
        <p:txBody>
          <a:bodyPr/>
          <a:lstStyle/>
          <a:p>
            <a:endParaRPr lang="en-GB" dirty="0"/>
          </a:p>
        </p:txBody>
      </p:sp>
      <p:sp>
        <p:nvSpPr>
          <p:cNvPr id="78" name="Footer Placeholder 77">
            <a:extLst>
              <a:ext uri="{FF2B5EF4-FFF2-40B4-BE49-F238E27FC236}">
                <a16:creationId xmlns:a16="http://schemas.microsoft.com/office/drawing/2014/main" id="{F210DE64-47E9-AE5A-1E1E-F92F6772CF7E}"/>
              </a:ext>
            </a:extLst>
          </p:cNvPr>
          <p:cNvSpPr>
            <a:spLocks noGrp="1"/>
          </p:cNvSpPr>
          <p:nvPr>
            <p:ph type="ftr" sz="quarter" idx="5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9" name="Slide Number Placeholder 78">
            <a:extLst>
              <a:ext uri="{FF2B5EF4-FFF2-40B4-BE49-F238E27FC236}">
                <a16:creationId xmlns:a16="http://schemas.microsoft.com/office/drawing/2014/main" id="{F16656DC-7FFE-8C5C-3736-419F325CAD5D}"/>
              </a:ext>
            </a:extLst>
          </p:cNvPr>
          <p:cNvSpPr>
            <a:spLocks noGrp="1"/>
          </p:cNvSpPr>
          <p:nvPr>
            <p:ph type="sldNum" sz="quarter" idx="59"/>
          </p:nvPr>
        </p:nvSpPr>
        <p:spPr/>
        <p:txBody>
          <a:bodyPr/>
          <a:lstStyle/>
          <a:p>
            <a:fld id="{BB07EAE1-021A-493C-B07F-6FE9E5D11BEB}" type="slidenum">
              <a:rPr lang="en-GB" smtClean="0"/>
              <a:pPr/>
              <a:t>‹#›</a:t>
            </a:fld>
            <a:endParaRPr lang="en-GB" dirty="0"/>
          </a:p>
        </p:txBody>
      </p:sp>
      <p:sp>
        <p:nvSpPr>
          <p:cNvPr id="59" name="Picture Placeholder 60">
            <a:extLst>
              <a:ext uri="{FF2B5EF4-FFF2-40B4-BE49-F238E27FC236}">
                <a16:creationId xmlns:a16="http://schemas.microsoft.com/office/drawing/2014/main" id="{A13804A4-E1BD-954C-E869-024C7132F8A6}"/>
              </a:ext>
            </a:extLst>
          </p:cNvPr>
          <p:cNvSpPr>
            <a:spLocks noGrp="1"/>
          </p:cNvSpPr>
          <p:nvPr>
            <p:ph type="pic" sz="quarter" idx="51" hasCustomPrompt="1"/>
          </p:nvPr>
        </p:nvSpPr>
        <p:spPr>
          <a:xfrm>
            <a:off x="448480" y="2083386"/>
            <a:ext cx="3338388" cy="1653668"/>
          </a:xfrm>
        </p:spPr>
        <p:txBody>
          <a:bodyPr/>
          <a:lstStyle>
            <a:lvl1pPr algn="ctr">
              <a:defRPr sz="1100"/>
            </a:lvl1pPr>
          </a:lstStyle>
          <a:p>
            <a:r>
              <a:rPr lang="en-GB" dirty="0"/>
              <a:t>Click to insert image &gt; Right click &gt; Send to Back</a:t>
            </a:r>
          </a:p>
        </p:txBody>
      </p:sp>
      <p:sp>
        <p:nvSpPr>
          <p:cNvPr id="62" name="Picture Placeholder 60">
            <a:extLst>
              <a:ext uri="{FF2B5EF4-FFF2-40B4-BE49-F238E27FC236}">
                <a16:creationId xmlns:a16="http://schemas.microsoft.com/office/drawing/2014/main" id="{13702FEE-B821-2951-5E06-CE469A114285}"/>
              </a:ext>
            </a:extLst>
          </p:cNvPr>
          <p:cNvSpPr>
            <a:spLocks noGrp="1"/>
          </p:cNvSpPr>
          <p:nvPr>
            <p:ph type="pic" sz="quarter" idx="53" hasCustomPrompt="1"/>
          </p:nvPr>
        </p:nvSpPr>
        <p:spPr>
          <a:xfrm>
            <a:off x="4221462" y="2083386"/>
            <a:ext cx="3338388" cy="1653668"/>
          </a:xfrm>
        </p:spPr>
        <p:txBody>
          <a:bodyPr/>
          <a:lstStyle>
            <a:lvl1pPr algn="ctr">
              <a:defRPr sz="1100"/>
            </a:lvl1pPr>
          </a:lstStyle>
          <a:p>
            <a:r>
              <a:rPr lang="en-GB" dirty="0"/>
              <a:t>Click to insert image &gt; Right click &gt; Send to Back</a:t>
            </a:r>
          </a:p>
        </p:txBody>
      </p:sp>
      <p:sp>
        <p:nvSpPr>
          <p:cNvPr id="64" name="Picture Placeholder 60">
            <a:extLst>
              <a:ext uri="{FF2B5EF4-FFF2-40B4-BE49-F238E27FC236}">
                <a16:creationId xmlns:a16="http://schemas.microsoft.com/office/drawing/2014/main" id="{466B70B9-9BBA-0CF2-5FFC-EA067CD51B8D}"/>
              </a:ext>
            </a:extLst>
          </p:cNvPr>
          <p:cNvSpPr>
            <a:spLocks noGrp="1"/>
          </p:cNvSpPr>
          <p:nvPr>
            <p:ph type="pic" sz="quarter" idx="55" hasCustomPrompt="1"/>
          </p:nvPr>
        </p:nvSpPr>
        <p:spPr>
          <a:xfrm>
            <a:off x="7991604" y="2083386"/>
            <a:ext cx="3338388" cy="1653668"/>
          </a:xfrm>
        </p:spPr>
        <p:txBody>
          <a:bodyPr/>
          <a:lstStyle>
            <a:lvl1pPr algn="ctr">
              <a:defRPr sz="1100"/>
            </a:lvl1pPr>
          </a:lstStyle>
          <a:p>
            <a:r>
              <a:rPr lang="en-GB" dirty="0"/>
              <a:t>Click to insert image &gt; Right click &gt; Send to Back</a:t>
            </a:r>
          </a:p>
        </p:txBody>
      </p:sp>
      <p:sp>
        <p:nvSpPr>
          <p:cNvPr id="3" name="Text Placeholder 7">
            <a:extLst>
              <a:ext uri="{FF2B5EF4-FFF2-40B4-BE49-F238E27FC236}">
                <a16:creationId xmlns:a16="http://schemas.microsoft.com/office/drawing/2014/main" id="{ACCFE999-80AF-FBD1-78AF-06D737CD68F6}"/>
              </a:ext>
            </a:extLst>
          </p:cNvPr>
          <p:cNvSpPr>
            <a:spLocks noGrp="1"/>
          </p:cNvSpPr>
          <p:nvPr>
            <p:ph type="body" sz="quarter" idx="63" hasCustomPrompt="1"/>
          </p:nvPr>
        </p:nvSpPr>
        <p:spPr>
          <a:xfrm>
            <a:off x="448483" y="3737053"/>
            <a:ext cx="3344061" cy="2387828"/>
          </a:xfrm>
          <a:solidFill>
            <a:schemeClr val="accent4">
              <a:alpha val="50000"/>
            </a:schemeClr>
          </a:solidFill>
        </p:spPr>
        <p:txBody>
          <a:bodyPr lIns="288000" tIns="288000" rIns="288000"/>
          <a:lstStyle>
            <a:lvl1pPr>
              <a:defRPr>
                <a:latin typeface="+mj-lt"/>
              </a:defRPr>
            </a:lvl1pPr>
            <a:lvl2pPr>
              <a:defRPr>
                <a:latin typeface="+mj-lt"/>
              </a:defRPr>
            </a:lvl2pPr>
            <a:lvl3pPr>
              <a:defRPr>
                <a:latin typeface="+mj-lt"/>
              </a:defRPr>
            </a:lvl3pPr>
            <a:lvl4pPr>
              <a:defRPr>
                <a:latin typeface="+mj-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7">
            <a:extLst>
              <a:ext uri="{FF2B5EF4-FFF2-40B4-BE49-F238E27FC236}">
                <a16:creationId xmlns:a16="http://schemas.microsoft.com/office/drawing/2014/main" id="{9F6BC556-DD2D-EF4C-B525-16998F9147ED}"/>
              </a:ext>
            </a:extLst>
          </p:cNvPr>
          <p:cNvSpPr>
            <a:spLocks noGrp="1"/>
          </p:cNvSpPr>
          <p:nvPr>
            <p:ph type="body" sz="quarter" idx="64" hasCustomPrompt="1"/>
          </p:nvPr>
        </p:nvSpPr>
        <p:spPr>
          <a:xfrm>
            <a:off x="4218625" y="3737053"/>
            <a:ext cx="3344061" cy="2387828"/>
          </a:xfrm>
          <a:solidFill>
            <a:schemeClr val="accent4">
              <a:alpha val="50000"/>
            </a:schemeClr>
          </a:solidFill>
        </p:spPr>
        <p:txBody>
          <a:bodyPr lIns="288000" tIns="288000" rIns="288000"/>
          <a:lstStyle>
            <a:lvl1pPr>
              <a:defRPr>
                <a:latin typeface="+mj-lt"/>
              </a:defRPr>
            </a:lvl1pPr>
            <a:lvl2pPr>
              <a:defRPr>
                <a:latin typeface="+mj-lt"/>
              </a:defRPr>
            </a:lvl2pPr>
            <a:lvl3pPr>
              <a:defRPr>
                <a:latin typeface="+mj-lt"/>
              </a:defRPr>
            </a:lvl3pPr>
            <a:lvl4pPr>
              <a:defRPr>
                <a:latin typeface="+mj-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7">
            <a:extLst>
              <a:ext uri="{FF2B5EF4-FFF2-40B4-BE49-F238E27FC236}">
                <a16:creationId xmlns:a16="http://schemas.microsoft.com/office/drawing/2014/main" id="{7235BFB8-50A0-44A1-9B7C-91B9DC17A7E3}"/>
              </a:ext>
            </a:extLst>
          </p:cNvPr>
          <p:cNvSpPr>
            <a:spLocks noGrp="1"/>
          </p:cNvSpPr>
          <p:nvPr>
            <p:ph type="body" sz="quarter" idx="65" hasCustomPrompt="1"/>
          </p:nvPr>
        </p:nvSpPr>
        <p:spPr>
          <a:xfrm>
            <a:off x="7988768" y="3737053"/>
            <a:ext cx="3344061" cy="2387828"/>
          </a:xfrm>
          <a:solidFill>
            <a:schemeClr val="accent4">
              <a:alpha val="50000"/>
            </a:schemeClr>
          </a:solidFill>
        </p:spPr>
        <p:txBody>
          <a:bodyPr lIns="288000" tIns="288000" rIns="288000"/>
          <a:lstStyle>
            <a:lvl1pPr>
              <a:defRPr>
                <a:latin typeface="+mj-lt"/>
              </a:defRPr>
            </a:lvl1pPr>
            <a:lvl2pPr>
              <a:defRPr>
                <a:latin typeface="+mj-lt"/>
              </a:defRPr>
            </a:lvl2pPr>
            <a:lvl3pPr>
              <a:defRPr>
                <a:latin typeface="+mj-lt"/>
              </a:defRPr>
            </a:lvl3pPr>
            <a:lvl4pPr>
              <a:defRPr>
                <a:latin typeface="+mj-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5">
            <a:extLst>
              <a:ext uri="{FF2B5EF4-FFF2-40B4-BE49-F238E27FC236}">
                <a16:creationId xmlns:a16="http://schemas.microsoft.com/office/drawing/2014/main" id="{280D1D8A-D9B8-BB09-CF66-F33EB6FF9E08}"/>
              </a:ext>
            </a:extLst>
          </p:cNvPr>
          <p:cNvSpPr>
            <a:spLocks noGrp="1"/>
          </p:cNvSpPr>
          <p:nvPr>
            <p:ph type="body" sz="quarter" idx="72"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BA704A03-38D2-C5A7-4F5C-D3C3E3F43D4A}"/>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18" name="Group 17">
            <a:extLst>
              <a:ext uri="{FF2B5EF4-FFF2-40B4-BE49-F238E27FC236}">
                <a16:creationId xmlns:a16="http://schemas.microsoft.com/office/drawing/2014/main" id="{7F01887F-6C92-4E71-D4B8-9F7081D4A67E}"/>
              </a:ext>
            </a:extLst>
          </p:cNvPr>
          <p:cNvGrpSpPr/>
          <p:nvPr userDrawn="1"/>
        </p:nvGrpSpPr>
        <p:grpSpPr>
          <a:xfrm>
            <a:off x="12287572" y="0"/>
            <a:ext cx="2175021" cy="5486150"/>
            <a:chOff x="12287572" y="0"/>
            <a:chExt cx="2175021" cy="5486150"/>
          </a:xfrm>
        </p:grpSpPr>
        <p:grpSp>
          <p:nvGrpSpPr>
            <p:cNvPr id="19" name="Group 18">
              <a:extLst>
                <a:ext uri="{FF2B5EF4-FFF2-40B4-BE49-F238E27FC236}">
                  <a16:creationId xmlns:a16="http://schemas.microsoft.com/office/drawing/2014/main" id="{536EDF78-4944-BDB1-9689-5B3E28EC84F3}"/>
                </a:ext>
              </a:extLst>
            </p:cNvPr>
            <p:cNvGrpSpPr/>
            <p:nvPr/>
          </p:nvGrpSpPr>
          <p:grpSpPr>
            <a:xfrm>
              <a:off x="12287572" y="0"/>
              <a:ext cx="2175021" cy="4839558"/>
              <a:chOff x="838200" y="1150069"/>
              <a:chExt cx="2175021" cy="4839558"/>
            </a:xfrm>
          </p:grpSpPr>
          <p:sp>
            <p:nvSpPr>
              <p:cNvPr id="31" name="Rectangle 30">
                <a:extLst>
                  <a:ext uri="{FF2B5EF4-FFF2-40B4-BE49-F238E27FC236}">
                    <a16:creationId xmlns:a16="http://schemas.microsoft.com/office/drawing/2014/main" id="{00B9DC64-0C67-370F-79BF-4FA54E2977E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2" name="Rectangle 31">
                <a:extLst>
                  <a:ext uri="{FF2B5EF4-FFF2-40B4-BE49-F238E27FC236}">
                    <a16:creationId xmlns:a16="http://schemas.microsoft.com/office/drawing/2014/main" id="{FBA67B3C-7C49-655B-1AC9-67E8C75824A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3" name="TextBox 32">
                <a:extLst>
                  <a:ext uri="{FF2B5EF4-FFF2-40B4-BE49-F238E27FC236}">
                    <a16:creationId xmlns:a16="http://schemas.microsoft.com/office/drawing/2014/main" id="{D7ED5C29-31FA-9BC0-1271-90F81514254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CD953AE5-1706-C309-76EB-3B23E27DC45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C3787D94-8B9B-6E7B-5EDC-5D81FE12861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6" name="TextBox 35">
                <a:extLst>
                  <a:ext uri="{FF2B5EF4-FFF2-40B4-BE49-F238E27FC236}">
                    <a16:creationId xmlns:a16="http://schemas.microsoft.com/office/drawing/2014/main" id="{E23C4422-73F2-ED5C-D79E-76D110D5A7F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7" name="TextBox 36">
                <a:extLst>
                  <a:ext uri="{FF2B5EF4-FFF2-40B4-BE49-F238E27FC236}">
                    <a16:creationId xmlns:a16="http://schemas.microsoft.com/office/drawing/2014/main" id="{F893E798-2909-3763-3739-62A95B151CA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8" name="TextBox 37">
                <a:extLst>
                  <a:ext uri="{FF2B5EF4-FFF2-40B4-BE49-F238E27FC236}">
                    <a16:creationId xmlns:a16="http://schemas.microsoft.com/office/drawing/2014/main" id="{0E17376A-179F-8D0A-9217-5182F07B0B5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9" name="TextBox 38">
                <a:extLst>
                  <a:ext uri="{FF2B5EF4-FFF2-40B4-BE49-F238E27FC236}">
                    <a16:creationId xmlns:a16="http://schemas.microsoft.com/office/drawing/2014/main" id="{364C3C1E-86C2-B507-8FD3-2D862C43BA1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20" name="Group 19">
              <a:extLst>
                <a:ext uri="{FF2B5EF4-FFF2-40B4-BE49-F238E27FC236}">
                  <a16:creationId xmlns:a16="http://schemas.microsoft.com/office/drawing/2014/main" id="{88969742-9925-91A0-B3ED-F9C0B45DE426}"/>
                </a:ext>
              </a:extLst>
            </p:cNvPr>
            <p:cNvGrpSpPr/>
            <p:nvPr userDrawn="1"/>
          </p:nvGrpSpPr>
          <p:grpSpPr>
            <a:xfrm>
              <a:off x="12287572" y="0"/>
              <a:ext cx="2175021" cy="5486150"/>
              <a:chOff x="838200" y="1150069"/>
              <a:chExt cx="2175021" cy="5486150"/>
            </a:xfrm>
          </p:grpSpPr>
          <p:sp>
            <p:nvSpPr>
              <p:cNvPr id="22" name="Rectangle 21">
                <a:extLst>
                  <a:ext uri="{FF2B5EF4-FFF2-40B4-BE49-F238E27FC236}">
                    <a16:creationId xmlns:a16="http://schemas.microsoft.com/office/drawing/2014/main" id="{E4980784-E64E-6601-5DB0-1A6A8F50AB08}"/>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067E9D69-154D-681A-48A2-AC5394B74DD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8D77A1F7-C693-5758-A663-B4B7F2BA065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7F6506AD-2CF4-2594-A14D-1888F81D7A4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51BDB137-9F92-64A5-C270-298FF680FBE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7" name="TextBox 26">
                <a:extLst>
                  <a:ext uri="{FF2B5EF4-FFF2-40B4-BE49-F238E27FC236}">
                    <a16:creationId xmlns:a16="http://schemas.microsoft.com/office/drawing/2014/main" id="{4F486797-4E87-4A8B-B3B8-2BEA1E50187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8" name="TextBox 27">
                <a:extLst>
                  <a:ext uri="{FF2B5EF4-FFF2-40B4-BE49-F238E27FC236}">
                    <a16:creationId xmlns:a16="http://schemas.microsoft.com/office/drawing/2014/main" id="{FE47587E-0671-B274-58C3-FAD4C0B088F5}"/>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29" name="TextBox 28">
                <a:extLst>
                  <a:ext uri="{FF2B5EF4-FFF2-40B4-BE49-F238E27FC236}">
                    <a16:creationId xmlns:a16="http://schemas.microsoft.com/office/drawing/2014/main" id="{934EBCE1-9FE7-CCE3-BC1D-4C30FCB72C9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0" name="TextBox 29">
                <a:extLst>
                  <a:ext uri="{FF2B5EF4-FFF2-40B4-BE49-F238E27FC236}">
                    <a16:creationId xmlns:a16="http://schemas.microsoft.com/office/drawing/2014/main" id="{F415E5E0-763A-5024-95E7-7FCB5B74A46E}"/>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1" name="TextBox 20">
              <a:extLst>
                <a:ext uri="{FF2B5EF4-FFF2-40B4-BE49-F238E27FC236}">
                  <a16:creationId xmlns:a16="http://schemas.microsoft.com/office/drawing/2014/main" id="{242D9867-057B-EEBA-E544-F7760FD4E36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202836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ur services (1)">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58407BAC-5573-C140-1F0D-B66F11CE201A}"/>
              </a:ext>
            </a:extLst>
          </p:cNvPr>
          <p:cNvSpPr>
            <a:spLocks noGrp="1"/>
          </p:cNvSpPr>
          <p:nvPr>
            <p:ph type="body" sz="quarter" idx="3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4" name="Text Placeholder 9">
            <a:extLst>
              <a:ext uri="{FF2B5EF4-FFF2-40B4-BE49-F238E27FC236}">
                <a16:creationId xmlns:a16="http://schemas.microsoft.com/office/drawing/2014/main" id="{1EF683A8-C930-FAFD-A97A-C54F3DECF9F0}"/>
              </a:ext>
            </a:extLst>
          </p:cNvPr>
          <p:cNvSpPr>
            <a:spLocks noGrp="1"/>
          </p:cNvSpPr>
          <p:nvPr>
            <p:ph type="body" sz="quarter" idx="13" hasCustomPrompt="1"/>
          </p:nvPr>
        </p:nvSpPr>
        <p:spPr>
          <a:xfrm>
            <a:off x="450849" y="1534566"/>
            <a:ext cx="3518621" cy="2843788"/>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add in a summary of the service line here. This should help to cover e.g. the questions/challenges we’re able to help our clients answer or overcome. We suggest you sign off the text with:</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25">
            <a:extLst>
              <a:ext uri="{FF2B5EF4-FFF2-40B4-BE49-F238E27FC236}">
                <a16:creationId xmlns:a16="http://schemas.microsoft.com/office/drawing/2014/main" id="{EC6DE52E-FA26-EEAC-325A-93E1D969249B}"/>
              </a:ext>
            </a:extLst>
          </p:cNvPr>
          <p:cNvSpPr>
            <a:spLocks noGrp="1"/>
          </p:cNvSpPr>
          <p:nvPr>
            <p:ph type="body" sz="quarter" idx="33" hasCustomPrompt="1"/>
          </p:nvPr>
        </p:nvSpPr>
        <p:spPr>
          <a:xfrm>
            <a:off x="0" y="4437855"/>
            <a:ext cx="3969470" cy="963612"/>
          </a:xfrm>
          <a:solidFill>
            <a:schemeClr val="accent4">
              <a:alpha val="50000"/>
            </a:schemeClr>
          </a:solidFill>
        </p:spPr>
        <p:txBody>
          <a:bodyPr lIns="540000" anchor="ctr"/>
          <a:lstStyle>
            <a:lvl1pPr>
              <a:defRPr sz="1600">
                <a:latin typeface="+mj-lt"/>
              </a:defRPr>
            </a:lvl1pPr>
          </a:lstStyle>
          <a:p>
            <a:pPr lvl="0"/>
            <a:r>
              <a:rPr lang="en-GB" dirty="0"/>
              <a:t>So, how can we help you?</a:t>
            </a:r>
          </a:p>
        </p:txBody>
      </p:sp>
      <p:sp>
        <p:nvSpPr>
          <p:cNvPr id="3" name="Picture Placeholder 2">
            <a:extLst>
              <a:ext uri="{FF2B5EF4-FFF2-40B4-BE49-F238E27FC236}">
                <a16:creationId xmlns:a16="http://schemas.microsoft.com/office/drawing/2014/main" id="{1F58C912-8061-1B6C-A26F-C124D2EA1411}"/>
              </a:ext>
            </a:extLst>
          </p:cNvPr>
          <p:cNvSpPr>
            <a:spLocks noGrp="1"/>
          </p:cNvSpPr>
          <p:nvPr>
            <p:ph type="pic" sz="quarter" idx="16" hasCustomPrompt="1"/>
          </p:nvPr>
        </p:nvSpPr>
        <p:spPr>
          <a:xfrm>
            <a:off x="4991099" y="0"/>
            <a:ext cx="6979917"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7" name="Text Placeholder 43">
            <a:extLst>
              <a:ext uri="{FF2B5EF4-FFF2-40B4-BE49-F238E27FC236}">
                <a16:creationId xmlns:a16="http://schemas.microsoft.com/office/drawing/2014/main" id="{7F58260C-3935-486B-4DF9-0F5E6173E725}"/>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35" name="Date Placeholder 34">
            <a:extLst>
              <a:ext uri="{FF2B5EF4-FFF2-40B4-BE49-F238E27FC236}">
                <a16:creationId xmlns:a16="http://schemas.microsoft.com/office/drawing/2014/main" id="{87B33954-630F-6013-DBB1-74E384618E48}"/>
              </a:ext>
            </a:extLst>
          </p:cNvPr>
          <p:cNvSpPr>
            <a:spLocks noGrp="1"/>
          </p:cNvSpPr>
          <p:nvPr>
            <p:ph type="dt" sz="half" idx="34"/>
          </p:nvPr>
        </p:nvSpPr>
        <p:spPr/>
        <p:txBody>
          <a:bodyPr/>
          <a:lstStyle/>
          <a:p>
            <a:endParaRPr lang="en-GB" dirty="0"/>
          </a:p>
        </p:txBody>
      </p:sp>
      <p:sp>
        <p:nvSpPr>
          <p:cNvPr id="37" name="Footer Placeholder 36">
            <a:extLst>
              <a:ext uri="{FF2B5EF4-FFF2-40B4-BE49-F238E27FC236}">
                <a16:creationId xmlns:a16="http://schemas.microsoft.com/office/drawing/2014/main" id="{ADC50EF3-80D3-F0AE-ADBC-C88BCB86D490}"/>
              </a:ext>
            </a:extLst>
          </p:cNvPr>
          <p:cNvSpPr>
            <a:spLocks noGrp="1"/>
          </p:cNvSpPr>
          <p:nvPr>
            <p:ph type="ftr" sz="quarter" idx="3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9" name="Slide Number Placeholder 38">
            <a:extLst>
              <a:ext uri="{FF2B5EF4-FFF2-40B4-BE49-F238E27FC236}">
                <a16:creationId xmlns:a16="http://schemas.microsoft.com/office/drawing/2014/main" id="{2F5F056C-BA3A-E2B0-8A8E-1133DBD520E9}"/>
              </a:ext>
            </a:extLst>
          </p:cNvPr>
          <p:cNvSpPr>
            <a:spLocks noGrp="1"/>
          </p:cNvSpPr>
          <p:nvPr>
            <p:ph type="sldNum" sz="quarter" idx="3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7FEF6A05-65E3-A172-3307-64C094774980}"/>
              </a:ext>
            </a:extLst>
          </p:cNvPr>
          <p:cNvSpPr>
            <a:spLocks noGrp="1"/>
          </p:cNvSpPr>
          <p:nvPr>
            <p:ph type="title" hasCustomPrompt="1"/>
          </p:nvPr>
        </p:nvSpPr>
        <p:spPr>
          <a:xfrm>
            <a:off x="450850" y="422670"/>
            <a:ext cx="4171950" cy="558405"/>
          </a:xfrm>
        </p:spPr>
        <p:txBody>
          <a:bodyPr/>
          <a:lstStyle>
            <a:lvl1pPr>
              <a:defRPr sz="3200"/>
            </a:lvl1pPr>
          </a:lstStyle>
          <a:p>
            <a:r>
              <a:rPr lang="en-GB" dirty="0"/>
              <a:t>Insert title here</a:t>
            </a:r>
          </a:p>
        </p:txBody>
      </p:sp>
      <p:grpSp>
        <p:nvGrpSpPr>
          <p:cNvPr id="19" name="Group 18">
            <a:extLst>
              <a:ext uri="{FF2B5EF4-FFF2-40B4-BE49-F238E27FC236}">
                <a16:creationId xmlns:a16="http://schemas.microsoft.com/office/drawing/2014/main" id="{E2FED313-AF3C-2F83-9A5A-C9243CDD09DC}"/>
              </a:ext>
            </a:extLst>
          </p:cNvPr>
          <p:cNvGrpSpPr/>
          <p:nvPr userDrawn="1"/>
        </p:nvGrpSpPr>
        <p:grpSpPr>
          <a:xfrm>
            <a:off x="12287571" y="0"/>
            <a:ext cx="2175022" cy="5067300"/>
            <a:chOff x="838199" y="1150069"/>
            <a:chExt cx="2175022" cy="5067300"/>
          </a:xfrm>
        </p:grpSpPr>
        <p:sp>
          <p:nvSpPr>
            <p:cNvPr id="20" name="Rectangle 19">
              <a:extLst>
                <a:ext uri="{FF2B5EF4-FFF2-40B4-BE49-F238E27FC236}">
                  <a16:creationId xmlns:a16="http://schemas.microsoft.com/office/drawing/2014/main" id="{35FF9B5A-CF40-ACFA-46F2-A871D7545159}"/>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2" name="Rectangle 21">
              <a:extLst>
                <a:ext uri="{FF2B5EF4-FFF2-40B4-BE49-F238E27FC236}">
                  <a16:creationId xmlns:a16="http://schemas.microsoft.com/office/drawing/2014/main" id="{C81D4BFF-FFCB-B1DC-028A-B22C9F1664E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3" name="TextBox 22">
              <a:extLst>
                <a:ext uri="{FF2B5EF4-FFF2-40B4-BE49-F238E27FC236}">
                  <a16:creationId xmlns:a16="http://schemas.microsoft.com/office/drawing/2014/main" id="{A361257A-18CC-D575-5811-1EDA9FEE8ACB}"/>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327E26B8-F641-762F-511C-00239115D46B}"/>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6F1747B9-B092-33DC-909F-9800D600B5DB}"/>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8" name="TextBox 37">
              <a:extLst>
                <a:ext uri="{FF2B5EF4-FFF2-40B4-BE49-F238E27FC236}">
                  <a16:creationId xmlns:a16="http://schemas.microsoft.com/office/drawing/2014/main" id="{53361FC6-2A45-E965-63B4-2AE32B179573}"/>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0" name="TextBox 39">
              <a:extLst>
                <a:ext uri="{FF2B5EF4-FFF2-40B4-BE49-F238E27FC236}">
                  <a16:creationId xmlns:a16="http://schemas.microsoft.com/office/drawing/2014/main" id="{EFB0E1F0-2C86-619F-998A-114D7760B819}"/>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1" name="TextBox 40">
              <a:extLst>
                <a:ext uri="{FF2B5EF4-FFF2-40B4-BE49-F238E27FC236}">
                  <a16:creationId xmlns:a16="http://schemas.microsoft.com/office/drawing/2014/main" id="{E00CB47E-9C26-5712-C9A8-71ED108D7FB6}"/>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2" name="TextBox 41">
              <a:extLst>
                <a:ext uri="{FF2B5EF4-FFF2-40B4-BE49-F238E27FC236}">
                  <a16:creationId xmlns:a16="http://schemas.microsoft.com/office/drawing/2014/main" id="{A539EC66-EE3C-7961-0B4A-B4394E876A46}"/>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6491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ur services (2)">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58407BAC-5573-C140-1F0D-B66F11CE201A}"/>
              </a:ext>
            </a:extLst>
          </p:cNvPr>
          <p:cNvSpPr>
            <a:spLocks noGrp="1"/>
          </p:cNvSpPr>
          <p:nvPr>
            <p:ph type="body" sz="quarter" idx="3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3" name="Picture Placeholder 2">
            <a:extLst>
              <a:ext uri="{FF2B5EF4-FFF2-40B4-BE49-F238E27FC236}">
                <a16:creationId xmlns:a16="http://schemas.microsoft.com/office/drawing/2014/main" id="{1F58C912-8061-1B6C-A26F-C124D2EA1411}"/>
              </a:ext>
            </a:extLst>
          </p:cNvPr>
          <p:cNvSpPr>
            <a:spLocks noGrp="1"/>
          </p:cNvSpPr>
          <p:nvPr>
            <p:ph type="pic" sz="quarter" idx="16" hasCustomPrompt="1"/>
          </p:nvPr>
        </p:nvSpPr>
        <p:spPr>
          <a:xfrm>
            <a:off x="4991099" y="0"/>
            <a:ext cx="6979917"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7" name="Text Placeholder 43">
            <a:extLst>
              <a:ext uri="{FF2B5EF4-FFF2-40B4-BE49-F238E27FC236}">
                <a16:creationId xmlns:a16="http://schemas.microsoft.com/office/drawing/2014/main" id="{7F58260C-3935-486B-4DF9-0F5E6173E725}"/>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11" name="Text Placeholder 10">
            <a:extLst>
              <a:ext uri="{FF2B5EF4-FFF2-40B4-BE49-F238E27FC236}">
                <a16:creationId xmlns:a16="http://schemas.microsoft.com/office/drawing/2014/main" id="{8DCEBB16-6612-87E3-4624-0A6E890F43BA}"/>
              </a:ext>
            </a:extLst>
          </p:cNvPr>
          <p:cNvSpPr>
            <a:spLocks noGrp="1"/>
          </p:cNvSpPr>
          <p:nvPr>
            <p:ph type="body" sz="quarter" idx="30" hasCustomPrompt="1"/>
          </p:nvPr>
        </p:nvSpPr>
        <p:spPr>
          <a:xfrm>
            <a:off x="4620531" y="4684717"/>
            <a:ext cx="1785600" cy="1779582"/>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19" name="Text Placeholder 18">
            <a:extLst>
              <a:ext uri="{FF2B5EF4-FFF2-40B4-BE49-F238E27FC236}">
                <a16:creationId xmlns:a16="http://schemas.microsoft.com/office/drawing/2014/main" id="{8C4384F4-4786-CA33-07FD-2788AA0F1F99}"/>
              </a:ext>
            </a:extLst>
          </p:cNvPr>
          <p:cNvSpPr>
            <a:spLocks noGrp="1"/>
          </p:cNvSpPr>
          <p:nvPr>
            <p:ph type="body" sz="quarter" idx="31" hasCustomPrompt="1"/>
          </p:nvPr>
        </p:nvSpPr>
        <p:spPr>
          <a:xfrm>
            <a:off x="8448675" y="3375024"/>
            <a:ext cx="3117850" cy="3089275"/>
          </a:xfrm>
          <a:blipFill dpi="0" rotWithShape="1">
            <a:blip r:embed="rId7"/>
            <a:srcRect/>
            <a:tile tx="0" ty="0" sx="100000" sy="100000" flip="none" algn="tl"/>
          </a:blipFill>
        </p:spPr>
        <p:txBody>
          <a:bodyPr>
            <a:normAutofit/>
          </a:bodyPr>
          <a:lstStyle>
            <a:lvl1pPr>
              <a:defRPr/>
            </a:lvl1pPr>
          </a:lstStyle>
          <a:p>
            <a:pPr lvl="0"/>
            <a:r>
              <a:rPr lang="en-GB"/>
              <a:t> </a:t>
            </a:r>
            <a:endParaRPr lang="en-GB" dirty="0"/>
          </a:p>
        </p:txBody>
      </p:sp>
      <p:sp>
        <p:nvSpPr>
          <p:cNvPr id="36" name="Text Placeholder 8">
            <a:extLst>
              <a:ext uri="{FF2B5EF4-FFF2-40B4-BE49-F238E27FC236}">
                <a16:creationId xmlns:a16="http://schemas.microsoft.com/office/drawing/2014/main" id="{DC1EC9C5-EB8F-E306-E422-7FF405AD09B8}"/>
              </a:ext>
            </a:extLst>
          </p:cNvPr>
          <p:cNvSpPr>
            <a:spLocks noGrp="1"/>
          </p:cNvSpPr>
          <p:nvPr>
            <p:ph type="body" sz="quarter" idx="14" hasCustomPrompt="1"/>
          </p:nvPr>
        </p:nvSpPr>
        <p:spPr>
          <a:xfrm>
            <a:off x="8711394" y="3637708"/>
            <a:ext cx="764914" cy="180425"/>
          </a:xfrm>
          <a:solidFill>
            <a:schemeClr val="accent3"/>
          </a:solidFill>
        </p:spPr>
        <p:txBody>
          <a:bodyPr wrap="none" lIns="36000" tIns="36000" rIns="36000" bIns="36000" anchor="ctr">
            <a:spAutoFit/>
          </a:bodyPr>
          <a:lstStyle>
            <a:lvl1pPr algn="l">
              <a:defRPr sz="700" cap="all" spc="50" baseline="0">
                <a:solidFill>
                  <a:schemeClr val="bg2"/>
                </a:solidFill>
              </a:defRPr>
            </a:lvl1pPr>
          </a:lstStyle>
          <a:p>
            <a:pPr lvl="0"/>
            <a:r>
              <a:rPr lang="en-GB" dirty="0"/>
              <a:t>subheading</a:t>
            </a:r>
          </a:p>
        </p:txBody>
      </p:sp>
      <p:sp>
        <p:nvSpPr>
          <p:cNvPr id="38" name="Text Placeholder 37">
            <a:extLst>
              <a:ext uri="{FF2B5EF4-FFF2-40B4-BE49-F238E27FC236}">
                <a16:creationId xmlns:a16="http://schemas.microsoft.com/office/drawing/2014/main" id="{E27F93F2-E9BE-07FF-F1BC-35744964D7E0}"/>
              </a:ext>
            </a:extLst>
          </p:cNvPr>
          <p:cNvSpPr>
            <a:spLocks noGrp="1"/>
          </p:cNvSpPr>
          <p:nvPr>
            <p:ph type="body" sz="quarter" idx="15" hasCustomPrompt="1"/>
          </p:nvPr>
        </p:nvSpPr>
        <p:spPr>
          <a:xfrm>
            <a:off x="8711394" y="3885883"/>
            <a:ext cx="2596685" cy="2450934"/>
          </a:xfrm>
        </p:spPr>
        <p:txBody>
          <a:bodyPr/>
          <a:lstStyle>
            <a:lvl1pPr marL="133200" indent="-133200">
              <a:buClr>
                <a:schemeClr val="accent3"/>
              </a:buClr>
              <a:buFont typeface="Wingdings" panose="05000000000000000000" pitchFamily="2" charset="2"/>
              <a:buChar char="§"/>
              <a:defRPr sz="1200"/>
            </a:lvl1pPr>
            <a:lvl2pPr>
              <a:buClr>
                <a:schemeClr val="accent3"/>
              </a:buClr>
              <a:defRPr sz="1200"/>
            </a:lvl2pPr>
            <a:lvl3pPr>
              <a:buClr>
                <a:schemeClr val="accent3"/>
              </a:buClr>
              <a:defRPr sz="1100"/>
            </a:lvl3pPr>
            <a:lvl4pPr>
              <a:buClr>
                <a:schemeClr val="accent3"/>
              </a:buClr>
              <a:defRPr sz="1050"/>
            </a:lvl4pPr>
            <a:lvl5pPr>
              <a:buClr>
                <a:schemeClr val="accent3"/>
              </a:buClr>
              <a:defRPr sz="105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9">
            <a:extLst>
              <a:ext uri="{FF2B5EF4-FFF2-40B4-BE49-F238E27FC236}">
                <a16:creationId xmlns:a16="http://schemas.microsoft.com/office/drawing/2014/main" id="{1EF683A8-C930-FAFD-A97A-C54F3DECF9F0}"/>
              </a:ext>
            </a:extLst>
          </p:cNvPr>
          <p:cNvSpPr>
            <a:spLocks noGrp="1"/>
          </p:cNvSpPr>
          <p:nvPr>
            <p:ph type="body" sz="quarter" idx="13" hasCustomPrompt="1"/>
          </p:nvPr>
        </p:nvSpPr>
        <p:spPr>
          <a:xfrm>
            <a:off x="450849" y="1534566"/>
            <a:ext cx="3518621" cy="2843788"/>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add in a summary of the service line here. This should help to cover e.g. the questions/challenges we’re able to help our clients answer or overcome. We suggest you sign off the text with:</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25">
            <a:extLst>
              <a:ext uri="{FF2B5EF4-FFF2-40B4-BE49-F238E27FC236}">
                <a16:creationId xmlns:a16="http://schemas.microsoft.com/office/drawing/2014/main" id="{EC6DE52E-FA26-EEAC-325A-93E1D969249B}"/>
              </a:ext>
            </a:extLst>
          </p:cNvPr>
          <p:cNvSpPr>
            <a:spLocks noGrp="1"/>
          </p:cNvSpPr>
          <p:nvPr>
            <p:ph type="body" sz="quarter" idx="33" hasCustomPrompt="1"/>
          </p:nvPr>
        </p:nvSpPr>
        <p:spPr>
          <a:xfrm>
            <a:off x="0" y="4437855"/>
            <a:ext cx="3969470" cy="963612"/>
          </a:xfrm>
          <a:solidFill>
            <a:schemeClr val="accent4">
              <a:alpha val="50000"/>
            </a:schemeClr>
          </a:solidFill>
        </p:spPr>
        <p:txBody>
          <a:bodyPr lIns="540000" anchor="ctr"/>
          <a:lstStyle>
            <a:lvl1pPr>
              <a:defRPr sz="1600">
                <a:latin typeface="+mj-lt"/>
              </a:defRPr>
            </a:lvl1pPr>
          </a:lstStyle>
          <a:p>
            <a:pPr lvl="0"/>
            <a:r>
              <a:rPr lang="en-GB" dirty="0"/>
              <a:t>So, how can we help you?</a:t>
            </a:r>
          </a:p>
        </p:txBody>
      </p:sp>
      <p:sp>
        <p:nvSpPr>
          <p:cNvPr id="40" name="Date Placeholder 39">
            <a:extLst>
              <a:ext uri="{FF2B5EF4-FFF2-40B4-BE49-F238E27FC236}">
                <a16:creationId xmlns:a16="http://schemas.microsoft.com/office/drawing/2014/main" id="{F03C8A8E-7B4C-2427-9C20-10D0D700768A}"/>
              </a:ext>
            </a:extLst>
          </p:cNvPr>
          <p:cNvSpPr>
            <a:spLocks noGrp="1"/>
          </p:cNvSpPr>
          <p:nvPr>
            <p:ph type="dt" sz="half" idx="34"/>
          </p:nvPr>
        </p:nvSpPr>
        <p:spPr/>
        <p:txBody>
          <a:bodyPr/>
          <a:lstStyle/>
          <a:p>
            <a:endParaRPr lang="en-GB" dirty="0"/>
          </a:p>
        </p:txBody>
      </p:sp>
      <p:sp>
        <p:nvSpPr>
          <p:cNvPr id="41" name="Footer Placeholder 40">
            <a:extLst>
              <a:ext uri="{FF2B5EF4-FFF2-40B4-BE49-F238E27FC236}">
                <a16:creationId xmlns:a16="http://schemas.microsoft.com/office/drawing/2014/main" id="{3D47548C-24C0-3608-2973-F3885CD9648E}"/>
              </a:ext>
            </a:extLst>
          </p:cNvPr>
          <p:cNvSpPr>
            <a:spLocks noGrp="1"/>
          </p:cNvSpPr>
          <p:nvPr>
            <p:ph type="ftr" sz="quarter" idx="3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2" name="Slide Number Placeholder 41">
            <a:extLst>
              <a:ext uri="{FF2B5EF4-FFF2-40B4-BE49-F238E27FC236}">
                <a16:creationId xmlns:a16="http://schemas.microsoft.com/office/drawing/2014/main" id="{BFCFE170-17AD-B044-5C11-8432F675B5BD}"/>
              </a:ext>
            </a:extLst>
          </p:cNvPr>
          <p:cNvSpPr>
            <a:spLocks noGrp="1"/>
          </p:cNvSpPr>
          <p:nvPr>
            <p:ph type="sldNum" sz="quarter" idx="3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E3C79B96-EA50-FA4C-C918-EADE14944FB5}"/>
              </a:ext>
            </a:extLst>
          </p:cNvPr>
          <p:cNvSpPr>
            <a:spLocks noGrp="1"/>
          </p:cNvSpPr>
          <p:nvPr>
            <p:ph type="title" hasCustomPrompt="1"/>
          </p:nvPr>
        </p:nvSpPr>
        <p:spPr>
          <a:xfrm>
            <a:off x="450850" y="422670"/>
            <a:ext cx="4171950" cy="558405"/>
          </a:xfrm>
        </p:spPr>
        <p:txBody>
          <a:bodyPr/>
          <a:lstStyle>
            <a:lvl1pPr>
              <a:defRPr sz="3200"/>
            </a:lvl1pPr>
          </a:lstStyle>
          <a:p>
            <a:r>
              <a:rPr lang="en-GB" dirty="0"/>
              <a:t>Insert title here</a:t>
            </a:r>
          </a:p>
        </p:txBody>
      </p:sp>
      <p:grpSp>
        <p:nvGrpSpPr>
          <p:cNvPr id="45" name="Group 44">
            <a:extLst>
              <a:ext uri="{FF2B5EF4-FFF2-40B4-BE49-F238E27FC236}">
                <a16:creationId xmlns:a16="http://schemas.microsoft.com/office/drawing/2014/main" id="{11655657-D024-44D0-E5DB-892A57E4CB97}"/>
              </a:ext>
            </a:extLst>
          </p:cNvPr>
          <p:cNvGrpSpPr/>
          <p:nvPr userDrawn="1"/>
        </p:nvGrpSpPr>
        <p:grpSpPr>
          <a:xfrm>
            <a:off x="12287571" y="0"/>
            <a:ext cx="2175022" cy="5067300"/>
            <a:chOff x="838199" y="1150069"/>
            <a:chExt cx="2175022" cy="5067300"/>
          </a:xfrm>
        </p:grpSpPr>
        <p:sp>
          <p:nvSpPr>
            <p:cNvPr id="46" name="Rectangle 45">
              <a:extLst>
                <a:ext uri="{FF2B5EF4-FFF2-40B4-BE49-F238E27FC236}">
                  <a16:creationId xmlns:a16="http://schemas.microsoft.com/office/drawing/2014/main" id="{56D9E249-3F1E-84E8-729C-DD99077C9DA6}"/>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DFD5DD30-89E5-29A5-56E8-06033F1A145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6D8A8E57-34DD-6E51-34B8-E69AFF7F3507}"/>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79FA99D7-CDA5-4390-1190-FCABECAD30C5}"/>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CAAB25AD-CD26-5CE0-FE7E-826A6E046DC5}"/>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1" name="TextBox 50">
              <a:extLst>
                <a:ext uri="{FF2B5EF4-FFF2-40B4-BE49-F238E27FC236}">
                  <a16:creationId xmlns:a16="http://schemas.microsoft.com/office/drawing/2014/main" id="{94A34292-32A6-C49D-889F-41BD0B1506A6}"/>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2" name="TextBox 51">
              <a:extLst>
                <a:ext uri="{FF2B5EF4-FFF2-40B4-BE49-F238E27FC236}">
                  <a16:creationId xmlns:a16="http://schemas.microsoft.com/office/drawing/2014/main" id="{4DBD5CB2-BA88-8E9B-868E-70AC4F94371C}"/>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3" name="TextBox 52">
              <a:extLst>
                <a:ext uri="{FF2B5EF4-FFF2-40B4-BE49-F238E27FC236}">
                  <a16:creationId xmlns:a16="http://schemas.microsoft.com/office/drawing/2014/main" id="{1C3D0519-C91C-FEF0-C917-97E06A80E2A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54" name="TextBox 53">
              <a:extLst>
                <a:ext uri="{FF2B5EF4-FFF2-40B4-BE49-F238E27FC236}">
                  <a16:creationId xmlns:a16="http://schemas.microsoft.com/office/drawing/2014/main" id="{98331026-2771-0CAF-5402-C8447BF98AE6}"/>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5" name="Group 54">
            <a:extLst>
              <a:ext uri="{FF2B5EF4-FFF2-40B4-BE49-F238E27FC236}">
                <a16:creationId xmlns:a16="http://schemas.microsoft.com/office/drawing/2014/main" id="{18239C6E-E06D-224C-ECE1-5C8FBE8A90BA}"/>
              </a:ext>
            </a:extLst>
          </p:cNvPr>
          <p:cNvGrpSpPr/>
          <p:nvPr userDrawn="1"/>
        </p:nvGrpSpPr>
        <p:grpSpPr>
          <a:xfrm>
            <a:off x="12287572" y="0"/>
            <a:ext cx="2175021" cy="5486150"/>
            <a:chOff x="12287572" y="0"/>
            <a:chExt cx="2175021" cy="5486150"/>
          </a:xfrm>
        </p:grpSpPr>
        <p:grpSp>
          <p:nvGrpSpPr>
            <p:cNvPr id="56" name="Group 55">
              <a:extLst>
                <a:ext uri="{FF2B5EF4-FFF2-40B4-BE49-F238E27FC236}">
                  <a16:creationId xmlns:a16="http://schemas.microsoft.com/office/drawing/2014/main" id="{6246A7FB-6FF4-AEC9-B2D4-B74B2D1E1D6E}"/>
                </a:ext>
              </a:extLst>
            </p:cNvPr>
            <p:cNvGrpSpPr/>
            <p:nvPr/>
          </p:nvGrpSpPr>
          <p:grpSpPr>
            <a:xfrm>
              <a:off x="12287572" y="0"/>
              <a:ext cx="2175021" cy="4839558"/>
              <a:chOff x="838200" y="1150069"/>
              <a:chExt cx="2175021" cy="4839558"/>
            </a:xfrm>
          </p:grpSpPr>
          <p:sp>
            <p:nvSpPr>
              <p:cNvPr id="68" name="Rectangle 67">
                <a:extLst>
                  <a:ext uri="{FF2B5EF4-FFF2-40B4-BE49-F238E27FC236}">
                    <a16:creationId xmlns:a16="http://schemas.microsoft.com/office/drawing/2014/main" id="{C7624226-3CA1-9064-241F-231BC01CAA4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9" name="Rectangle 68">
                <a:extLst>
                  <a:ext uri="{FF2B5EF4-FFF2-40B4-BE49-F238E27FC236}">
                    <a16:creationId xmlns:a16="http://schemas.microsoft.com/office/drawing/2014/main" id="{89F57542-9703-6E46-B6C9-7CC009D92B4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0" name="TextBox 69">
                <a:extLst>
                  <a:ext uri="{FF2B5EF4-FFF2-40B4-BE49-F238E27FC236}">
                    <a16:creationId xmlns:a16="http://schemas.microsoft.com/office/drawing/2014/main" id="{FD211677-D0AB-4361-B6C0-BEBDCEDA164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80B506D1-EBD7-BEA3-CBB4-67E536B291A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2132C6BF-BB02-F450-8A6E-E35DA8B1CA8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3" name="TextBox 72">
                <a:extLst>
                  <a:ext uri="{FF2B5EF4-FFF2-40B4-BE49-F238E27FC236}">
                    <a16:creationId xmlns:a16="http://schemas.microsoft.com/office/drawing/2014/main" id="{4ABFF4F3-DD81-94E7-4D32-A984213F15A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4" name="TextBox 73">
                <a:extLst>
                  <a:ext uri="{FF2B5EF4-FFF2-40B4-BE49-F238E27FC236}">
                    <a16:creationId xmlns:a16="http://schemas.microsoft.com/office/drawing/2014/main" id="{AEBDA3DE-A19D-844F-CADF-2F99442289E7}"/>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5" name="TextBox 74">
                <a:extLst>
                  <a:ext uri="{FF2B5EF4-FFF2-40B4-BE49-F238E27FC236}">
                    <a16:creationId xmlns:a16="http://schemas.microsoft.com/office/drawing/2014/main" id="{0FFF4031-5299-F392-DDE3-C08C601C1AA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6" name="TextBox 75">
                <a:extLst>
                  <a:ext uri="{FF2B5EF4-FFF2-40B4-BE49-F238E27FC236}">
                    <a16:creationId xmlns:a16="http://schemas.microsoft.com/office/drawing/2014/main" id="{95892906-9407-BAF2-25B2-86BB1325DF4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7" name="Group 56">
              <a:extLst>
                <a:ext uri="{FF2B5EF4-FFF2-40B4-BE49-F238E27FC236}">
                  <a16:creationId xmlns:a16="http://schemas.microsoft.com/office/drawing/2014/main" id="{54DF6102-0208-B2CB-AFC0-191437EDE369}"/>
                </a:ext>
              </a:extLst>
            </p:cNvPr>
            <p:cNvGrpSpPr/>
            <p:nvPr userDrawn="1"/>
          </p:nvGrpSpPr>
          <p:grpSpPr>
            <a:xfrm>
              <a:off x="12287572" y="0"/>
              <a:ext cx="2175021" cy="5486150"/>
              <a:chOff x="838200" y="1150069"/>
              <a:chExt cx="2175021" cy="5486150"/>
            </a:xfrm>
          </p:grpSpPr>
          <p:sp>
            <p:nvSpPr>
              <p:cNvPr id="59" name="Rectangle 58">
                <a:extLst>
                  <a:ext uri="{FF2B5EF4-FFF2-40B4-BE49-F238E27FC236}">
                    <a16:creationId xmlns:a16="http://schemas.microsoft.com/office/drawing/2014/main" id="{B3A1AF16-1E76-8FDD-62B2-0B055833C761}"/>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0" name="Rectangle 59">
                <a:extLst>
                  <a:ext uri="{FF2B5EF4-FFF2-40B4-BE49-F238E27FC236}">
                    <a16:creationId xmlns:a16="http://schemas.microsoft.com/office/drawing/2014/main" id="{E5EFC55A-BFA0-F333-5335-D394B3A1028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1" name="TextBox 60">
                <a:extLst>
                  <a:ext uri="{FF2B5EF4-FFF2-40B4-BE49-F238E27FC236}">
                    <a16:creationId xmlns:a16="http://schemas.microsoft.com/office/drawing/2014/main" id="{5EDAC296-7904-67CA-78A2-E820C885DC1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2" name="TextBox 61">
                <a:extLst>
                  <a:ext uri="{FF2B5EF4-FFF2-40B4-BE49-F238E27FC236}">
                    <a16:creationId xmlns:a16="http://schemas.microsoft.com/office/drawing/2014/main" id="{F2F9996D-4729-935D-F729-D8460EF5844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3" name="TextBox 62">
                <a:extLst>
                  <a:ext uri="{FF2B5EF4-FFF2-40B4-BE49-F238E27FC236}">
                    <a16:creationId xmlns:a16="http://schemas.microsoft.com/office/drawing/2014/main" id="{BF607D8E-13CE-667D-91D1-6C419E82BF9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4" name="TextBox 63">
                <a:extLst>
                  <a:ext uri="{FF2B5EF4-FFF2-40B4-BE49-F238E27FC236}">
                    <a16:creationId xmlns:a16="http://schemas.microsoft.com/office/drawing/2014/main" id="{D55E42BD-61F3-4326-F077-1F4CDC406D6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5" name="TextBox 64">
                <a:extLst>
                  <a:ext uri="{FF2B5EF4-FFF2-40B4-BE49-F238E27FC236}">
                    <a16:creationId xmlns:a16="http://schemas.microsoft.com/office/drawing/2014/main" id="{EC166E79-4D21-56FB-7FF5-49293CB7AA3C}"/>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6" name="TextBox 65">
                <a:extLst>
                  <a:ext uri="{FF2B5EF4-FFF2-40B4-BE49-F238E27FC236}">
                    <a16:creationId xmlns:a16="http://schemas.microsoft.com/office/drawing/2014/main" id="{C6CC56E0-BD59-0523-FFB9-BB8C249CA4C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7" name="TextBox 66">
                <a:extLst>
                  <a:ext uri="{FF2B5EF4-FFF2-40B4-BE49-F238E27FC236}">
                    <a16:creationId xmlns:a16="http://schemas.microsoft.com/office/drawing/2014/main" id="{4D67F511-27D9-FE04-1FA7-1BBEC77BE50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8" name="TextBox 57">
              <a:extLst>
                <a:ext uri="{FF2B5EF4-FFF2-40B4-BE49-F238E27FC236}">
                  <a16:creationId xmlns:a16="http://schemas.microsoft.com/office/drawing/2014/main" id="{2C9B62D6-D3EF-C817-8A98-3DD6E1088528}"/>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3046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pertise (1)">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3" name="Text Placeholder 54">
            <a:extLst>
              <a:ext uri="{FF2B5EF4-FFF2-40B4-BE49-F238E27FC236}">
                <a16:creationId xmlns:a16="http://schemas.microsoft.com/office/drawing/2014/main" id="{CBC9306F-86C1-1F71-C4C2-6EF00C66703A}"/>
              </a:ext>
            </a:extLst>
          </p:cNvPr>
          <p:cNvSpPr>
            <a:spLocks noGrp="1"/>
          </p:cNvSpPr>
          <p:nvPr>
            <p:ph type="body" sz="quarter" idx="49" hasCustomPrompt="1"/>
          </p:nvPr>
        </p:nvSpPr>
        <p:spPr>
          <a:xfrm>
            <a:off x="450849" y="1528819"/>
            <a:ext cx="3194050" cy="407988"/>
          </a:xfrm>
        </p:spPr>
        <p:txBody>
          <a:bodyPr/>
          <a:lstStyle>
            <a:lvl1pPr>
              <a:lnSpc>
                <a:spcPct val="100000"/>
              </a:lnSpc>
              <a:defRPr sz="1600">
                <a:latin typeface="+mj-lt"/>
              </a:defRPr>
            </a:lvl1pPr>
          </a:lstStyle>
          <a:p>
            <a:pPr lvl="0"/>
            <a:r>
              <a:rPr lang="en-GB" dirty="0"/>
              <a:t>Insert service list title</a:t>
            </a:r>
          </a:p>
        </p:txBody>
      </p:sp>
      <p:sp>
        <p:nvSpPr>
          <p:cNvPr id="24" name="Text Placeholder 9">
            <a:extLst>
              <a:ext uri="{FF2B5EF4-FFF2-40B4-BE49-F238E27FC236}">
                <a16:creationId xmlns:a16="http://schemas.microsoft.com/office/drawing/2014/main" id="{1A2CF2A3-9B3B-4287-0C19-F98AF6E6BFEE}"/>
              </a:ext>
            </a:extLst>
          </p:cNvPr>
          <p:cNvSpPr>
            <a:spLocks noGrp="1"/>
          </p:cNvSpPr>
          <p:nvPr>
            <p:ph type="body" sz="quarter" idx="13" hasCustomPrompt="1"/>
          </p:nvPr>
        </p:nvSpPr>
        <p:spPr>
          <a:xfrm>
            <a:off x="450849"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54">
            <a:extLst>
              <a:ext uri="{FF2B5EF4-FFF2-40B4-BE49-F238E27FC236}">
                <a16:creationId xmlns:a16="http://schemas.microsoft.com/office/drawing/2014/main" id="{F797204D-1055-FB2C-BF64-1C3370096FCA}"/>
              </a:ext>
            </a:extLst>
          </p:cNvPr>
          <p:cNvSpPr>
            <a:spLocks noGrp="1"/>
          </p:cNvSpPr>
          <p:nvPr>
            <p:ph type="body" sz="quarter" idx="50" hasCustomPrompt="1"/>
          </p:nvPr>
        </p:nvSpPr>
        <p:spPr>
          <a:xfrm>
            <a:off x="3882230" y="1528819"/>
            <a:ext cx="3194050" cy="407988"/>
          </a:xfrm>
        </p:spPr>
        <p:txBody>
          <a:bodyPr/>
          <a:lstStyle>
            <a:lvl1pPr>
              <a:lnSpc>
                <a:spcPct val="100000"/>
              </a:lnSpc>
              <a:defRPr sz="1600">
                <a:latin typeface="+mj-lt"/>
              </a:defRPr>
            </a:lvl1pPr>
          </a:lstStyle>
          <a:p>
            <a:pPr lvl="0"/>
            <a:r>
              <a:rPr lang="en-GB" dirty="0"/>
              <a:t>Insert service list title</a:t>
            </a:r>
          </a:p>
        </p:txBody>
      </p:sp>
      <p:sp>
        <p:nvSpPr>
          <p:cNvPr id="26" name="Text Placeholder 9">
            <a:extLst>
              <a:ext uri="{FF2B5EF4-FFF2-40B4-BE49-F238E27FC236}">
                <a16:creationId xmlns:a16="http://schemas.microsoft.com/office/drawing/2014/main" id="{9731BB2D-DD48-C0C7-E193-B76E49DD2BD4}"/>
              </a:ext>
            </a:extLst>
          </p:cNvPr>
          <p:cNvSpPr>
            <a:spLocks noGrp="1"/>
          </p:cNvSpPr>
          <p:nvPr>
            <p:ph type="body" sz="quarter" idx="51" hasCustomPrompt="1"/>
          </p:nvPr>
        </p:nvSpPr>
        <p:spPr>
          <a:xfrm>
            <a:off x="3882230"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F4FC27-7FAA-018A-CCE2-4A7FED475C81}"/>
              </a:ext>
            </a:extLst>
          </p:cNvPr>
          <p:cNvSpPr>
            <a:spLocks noGrp="1"/>
          </p:cNvSpPr>
          <p:nvPr>
            <p:ph type="pic" sz="quarter" idx="16" hasCustomPrompt="1"/>
          </p:nvPr>
        </p:nvSpPr>
        <p:spPr>
          <a:xfrm>
            <a:off x="8083644" y="0"/>
            <a:ext cx="3887373"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2" name="Text Placeholder 43">
            <a:extLst>
              <a:ext uri="{FF2B5EF4-FFF2-40B4-BE49-F238E27FC236}">
                <a16:creationId xmlns:a16="http://schemas.microsoft.com/office/drawing/2014/main" id="{5DA87E00-E8BD-026E-FE38-1F1BB338678C}"/>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20" name="Date Placeholder 19">
            <a:extLst>
              <a:ext uri="{FF2B5EF4-FFF2-40B4-BE49-F238E27FC236}">
                <a16:creationId xmlns:a16="http://schemas.microsoft.com/office/drawing/2014/main" id="{EA61E1B2-599D-E0D3-38CF-A28BC1BE1C4C}"/>
              </a:ext>
            </a:extLst>
          </p:cNvPr>
          <p:cNvSpPr>
            <a:spLocks noGrp="1"/>
          </p:cNvSpPr>
          <p:nvPr>
            <p:ph type="dt" sz="half" idx="52"/>
          </p:nvPr>
        </p:nvSpPr>
        <p:spPr/>
        <p:txBody>
          <a:bodyPr/>
          <a:lstStyle/>
          <a:p>
            <a:endParaRPr lang="en-GB" dirty="0"/>
          </a:p>
        </p:txBody>
      </p:sp>
      <p:sp>
        <p:nvSpPr>
          <p:cNvPr id="21" name="Footer Placeholder 20">
            <a:extLst>
              <a:ext uri="{FF2B5EF4-FFF2-40B4-BE49-F238E27FC236}">
                <a16:creationId xmlns:a16="http://schemas.microsoft.com/office/drawing/2014/main" id="{4171F9FF-55E5-F0A2-62DC-E8978BD290E4}"/>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2" name="Slide Number Placeholder 21">
            <a:extLst>
              <a:ext uri="{FF2B5EF4-FFF2-40B4-BE49-F238E27FC236}">
                <a16:creationId xmlns:a16="http://schemas.microsoft.com/office/drawing/2014/main" id="{5B1ABF82-ACCE-C11A-76DE-13DA4ED38773}"/>
              </a:ext>
            </a:extLst>
          </p:cNvPr>
          <p:cNvSpPr>
            <a:spLocks noGrp="1"/>
          </p:cNvSpPr>
          <p:nvPr>
            <p:ph type="sldNum" sz="quarter" idx="54"/>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C880E086-BFB5-4B1E-4700-CD5E32301796}"/>
              </a:ext>
            </a:extLst>
          </p:cNvPr>
          <p:cNvSpPr>
            <a:spLocks noGrp="1"/>
          </p:cNvSpPr>
          <p:nvPr>
            <p:ph type="title" hasCustomPrompt="1"/>
          </p:nvPr>
        </p:nvSpPr>
        <p:spPr>
          <a:xfrm>
            <a:off x="450850" y="422670"/>
            <a:ext cx="6625430" cy="558405"/>
          </a:xfrm>
        </p:spPr>
        <p:txBody>
          <a:bodyPr/>
          <a:lstStyle>
            <a:lvl1pPr>
              <a:defRPr sz="3200"/>
            </a:lvl1pPr>
          </a:lstStyle>
          <a:p>
            <a:r>
              <a:rPr lang="en-GB" dirty="0"/>
              <a:t>Insert title here</a:t>
            </a:r>
          </a:p>
        </p:txBody>
      </p:sp>
      <p:grpSp>
        <p:nvGrpSpPr>
          <p:cNvPr id="33" name="Group 32">
            <a:extLst>
              <a:ext uri="{FF2B5EF4-FFF2-40B4-BE49-F238E27FC236}">
                <a16:creationId xmlns:a16="http://schemas.microsoft.com/office/drawing/2014/main" id="{2E06567C-95C9-88DD-D706-F204962576A6}"/>
              </a:ext>
            </a:extLst>
          </p:cNvPr>
          <p:cNvGrpSpPr/>
          <p:nvPr userDrawn="1"/>
        </p:nvGrpSpPr>
        <p:grpSpPr>
          <a:xfrm>
            <a:off x="12287572" y="0"/>
            <a:ext cx="2175021" cy="5486150"/>
            <a:chOff x="12287572" y="0"/>
            <a:chExt cx="2175021" cy="5486150"/>
          </a:xfrm>
        </p:grpSpPr>
        <p:grpSp>
          <p:nvGrpSpPr>
            <p:cNvPr id="34" name="Group 33">
              <a:extLst>
                <a:ext uri="{FF2B5EF4-FFF2-40B4-BE49-F238E27FC236}">
                  <a16:creationId xmlns:a16="http://schemas.microsoft.com/office/drawing/2014/main" id="{8E9506F0-3C1F-EB45-7029-2754E1422F40}"/>
                </a:ext>
              </a:extLst>
            </p:cNvPr>
            <p:cNvGrpSpPr/>
            <p:nvPr/>
          </p:nvGrpSpPr>
          <p:grpSpPr>
            <a:xfrm>
              <a:off x="12287572" y="0"/>
              <a:ext cx="2175021" cy="4839558"/>
              <a:chOff x="838200" y="1150069"/>
              <a:chExt cx="2175021" cy="4839558"/>
            </a:xfrm>
          </p:grpSpPr>
          <p:sp>
            <p:nvSpPr>
              <p:cNvPr id="46" name="Rectangle 45">
                <a:extLst>
                  <a:ext uri="{FF2B5EF4-FFF2-40B4-BE49-F238E27FC236}">
                    <a16:creationId xmlns:a16="http://schemas.microsoft.com/office/drawing/2014/main" id="{6C81495B-A9A0-C3CB-89E1-8E0F22B378F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3E8B2FB8-2A71-3132-F1C5-A154B882C0E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274898EA-E3D4-2238-B463-A1B3835CCD3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EB7A8078-A5AE-A55D-F4A9-9DF05CE8DC1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8D3613EA-7E77-42E6-515A-6120434ABC2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1" name="TextBox 50">
                <a:extLst>
                  <a:ext uri="{FF2B5EF4-FFF2-40B4-BE49-F238E27FC236}">
                    <a16:creationId xmlns:a16="http://schemas.microsoft.com/office/drawing/2014/main" id="{A7EED9F7-7F79-E96E-FE32-173C0175A7C2}"/>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2" name="TextBox 51">
                <a:extLst>
                  <a:ext uri="{FF2B5EF4-FFF2-40B4-BE49-F238E27FC236}">
                    <a16:creationId xmlns:a16="http://schemas.microsoft.com/office/drawing/2014/main" id="{D72337FF-B03B-4744-8EBA-3C1B299AE60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3" name="TextBox 52">
                <a:extLst>
                  <a:ext uri="{FF2B5EF4-FFF2-40B4-BE49-F238E27FC236}">
                    <a16:creationId xmlns:a16="http://schemas.microsoft.com/office/drawing/2014/main" id="{86533980-C072-D2BB-1508-945C4A81210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4" name="TextBox 53">
                <a:extLst>
                  <a:ext uri="{FF2B5EF4-FFF2-40B4-BE49-F238E27FC236}">
                    <a16:creationId xmlns:a16="http://schemas.microsoft.com/office/drawing/2014/main" id="{E3A5819A-90E3-D607-0204-52D0D9B2C19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35" name="Group 34">
              <a:extLst>
                <a:ext uri="{FF2B5EF4-FFF2-40B4-BE49-F238E27FC236}">
                  <a16:creationId xmlns:a16="http://schemas.microsoft.com/office/drawing/2014/main" id="{59481F93-A12B-5CAF-0021-396D19C26897}"/>
                </a:ext>
              </a:extLst>
            </p:cNvPr>
            <p:cNvGrpSpPr/>
            <p:nvPr userDrawn="1"/>
          </p:nvGrpSpPr>
          <p:grpSpPr>
            <a:xfrm>
              <a:off x="12287572" y="0"/>
              <a:ext cx="2175021" cy="5486150"/>
              <a:chOff x="838200" y="1150069"/>
              <a:chExt cx="2175021" cy="5486150"/>
            </a:xfrm>
          </p:grpSpPr>
          <p:sp>
            <p:nvSpPr>
              <p:cNvPr id="37" name="Rectangle 36">
                <a:extLst>
                  <a:ext uri="{FF2B5EF4-FFF2-40B4-BE49-F238E27FC236}">
                    <a16:creationId xmlns:a16="http://schemas.microsoft.com/office/drawing/2014/main" id="{D03A8D05-B7D7-3425-56FB-B86429FB1657}"/>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E75BDD9C-B872-8302-8B5E-C77E1220114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96BFB6E8-F4E1-3D15-FE04-161DEA6205E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DEBC67A3-EE43-046E-BF7F-B997E9F6C7A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543C0D4A-65C4-8137-5F54-25DA7CF08D2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2" name="TextBox 41">
                <a:extLst>
                  <a:ext uri="{FF2B5EF4-FFF2-40B4-BE49-F238E27FC236}">
                    <a16:creationId xmlns:a16="http://schemas.microsoft.com/office/drawing/2014/main" id="{5F49B976-53BA-0AF9-CC20-E6F17B6346C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3" name="TextBox 42">
                <a:extLst>
                  <a:ext uri="{FF2B5EF4-FFF2-40B4-BE49-F238E27FC236}">
                    <a16:creationId xmlns:a16="http://schemas.microsoft.com/office/drawing/2014/main" id="{8500205C-68F8-0FDB-E987-CB615E5C01FF}"/>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44" name="TextBox 43">
                <a:extLst>
                  <a:ext uri="{FF2B5EF4-FFF2-40B4-BE49-F238E27FC236}">
                    <a16:creationId xmlns:a16="http://schemas.microsoft.com/office/drawing/2014/main" id="{9E8E516A-8A6D-820E-4CA2-1E803128BDB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5" name="TextBox 44">
                <a:extLst>
                  <a:ext uri="{FF2B5EF4-FFF2-40B4-BE49-F238E27FC236}">
                    <a16:creationId xmlns:a16="http://schemas.microsoft.com/office/drawing/2014/main" id="{09010324-4CA3-7318-643B-F7F897DC90D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36" name="TextBox 35">
              <a:extLst>
                <a:ext uri="{FF2B5EF4-FFF2-40B4-BE49-F238E27FC236}">
                  <a16:creationId xmlns:a16="http://schemas.microsoft.com/office/drawing/2014/main" id="{CD1C2B99-38E9-BA0D-2BDC-D095F59EAF9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56797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xpertise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3" name="Text Placeholder 54">
            <a:extLst>
              <a:ext uri="{FF2B5EF4-FFF2-40B4-BE49-F238E27FC236}">
                <a16:creationId xmlns:a16="http://schemas.microsoft.com/office/drawing/2014/main" id="{CBC9306F-86C1-1F71-C4C2-6EF00C66703A}"/>
              </a:ext>
            </a:extLst>
          </p:cNvPr>
          <p:cNvSpPr>
            <a:spLocks noGrp="1"/>
          </p:cNvSpPr>
          <p:nvPr>
            <p:ph type="body" sz="quarter" idx="49" hasCustomPrompt="1"/>
          </p:nvPr>
        </p:nvSpPr>
        <p:spPr>
          <a:xfrm>
            <a:off x="4508499" y="1528819"/>
            <a:ext cx="3194050" cy="407988"/>
          </a:xfrm>
        </p:spPr>
        <p:txBody>
          <a:bodyPr/>
          <a:lstStyle>
            <a:lvl1pPr>
              <a:lnSpc>
                <a:spcPct val="100000"/>
              </a:lnSpc>
              <a:defRPr sz="1600">
                <a:latin typeface="+mj-lt"/>
              </a:defRPr>
            </a:lvl1pPr>
          </a:lstStyle>
          <a:p>
            <a:pPr lvl="0"/>
            <a:r>
              <a:rPr lang="en-GB" dirty="0"/>
              <a:t>Insert service list title</a:t>
            </a:r>
          </a:p>
        </p:txBody>
      </p:sp>
      <p:sp>
        <p:nvSpPr>
          <p:cNvPr id="24" name="Text Placeholder 9">
            <a:extLst>
              <a:ext uri="{FF2B5EF4-FFF2-40B4-BE49-F238E27FC236}">
                <a16:creationId xmlns:a16="http://schemas.microsoft.com/office/drawing/2014/main" id="{1A2CF2A3-9B3B-4287-0C19-F98AF6E6BFEE}"/>
              </a:ext>
            </a:extLst>
          </p:cNvPr>
          <p:cNvSpPr>
            <a:spLocks noGrp="1"/>
          </p:cNvSpPr>
          <p:nvPr>
            <p:ph type="body" sz="quarter" idx="13" hasCustomPrompt="1"/>
          </p:nvPr>
        </p:nvSpPr>
        <p:spPr>
          <a:xfrm>
            <a:off x="4508499"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54">
            <a:extLst>
              <a:ext uri="{FF2B5EF4-FFF2-40B4-BE49-F238E27FC236}">
                <a16:creationId xmlns:a16="http://schemas.microsoft.com/office/drawing/2014/main" id="{F797204D-1055-FB2C-BF64-1C3370096FCA}"/>
              </a:ext>
            </a:extLst>
          </p:cNvPr>
          <p:cNvSpPr>
            <a:spLocks noGrp="1"/>
          </p:cNvSpPr>
          <p:nvPr>
            <p:ph type="body" sz="quarter" idx="50" hasCustomPrompt="1"/>
          </p:nvPr>
        </p:nvSpPr>
        <p:spPr>
          <a:xfrm>
            <a:off x="7939880" y="1528819"/>
            <a:ext cx="3194050" cy="407988"/>
          </a:xfrm>
        </p:spPr>
        <p:txBody>
          <a:bodyPr/>
          <a:lstStyle>
            <a:lvl1pPr>
              <a:lnSpc>
                <a:spcPct val="100000"/>
              </a:lnSpc>
              <a:defRPr sz="1600">
                <a:latin typeface="+mj-lt"/>
              </a:defRPr>
            </a:lvl1pPr>
          </a:lstStyle>
          <a:p>
            <a:pPr lvl="0"/>
            <a:r>
              <a:rPr lang="en-GB"/>
              <a:t>Insert service list title</a:t>
            </a:r>
            <a:endParaRPr lang="en-GB" dirty="0"/>
          </a:p>
        </p:txBody>
      </p:sp>
      <p:sp>
        <p:nvSpPr>
          <p:cNvPr id="26" name="Text Placeholder 9">
            <a:extLst>
              <a:ext uri="{FF2B5EF4-FFF2-40B4-BE49-F238E27FC236}">
                <a16:creationId xmlns:a16="http://schemas.microsoft.com/office/drawing/2014/main" id="{9731BB2D-DD48-C0C7-E193-B76E49DD2BD4}"/>
              </a:ext>
            </a:extLst>
          </p:cNvPr>
          <p:cNvSpPr>
            <a:spLocks noGrp="1"/>
          </p:cNvSpPr>
          <p:nvPr>
            <p:ph type="body" sz="quarter" idx="51" hasCustomPrompt="1"/>
          </p:nvPr>
        </p:nvSpPr>
        <p:spPr>
          <a:xfrm>
            <a:off x="7939880"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Picture Placeholder 2">
            <a:extLst>
              <a:ext uri="{FF2B5EF4-FFF2-40B4-BE49-F238E27FC236}">
                <a16:creationId xmlns:a16="http://schemas.microsoft.com/office/drawing/2014/main" id="{D4382543-5EA1-38BB-9B4F-4C722E835648}"/>
              </a:ext>
            </a:extLst>
          </p:cNvPr>
          <p:cNvSpPr>
            <a:spLocks noGrp="1"/>
          </p:cNvSpPr>
          <p:nvPr>
            <p:ph type="pic" sz="quarter" idx="16" hasCustomPrompt="1"/>
          </p:nvPr>
        </p:nvSpPr>
        <p:spPr>
          <a:xfrm>
            <a:off x="-1" y="-9428"/>
            <a:ext cx="3887373" cy="6867427"/>
          </a:xfrm>
        </p:spPr>
        <p:txBody>
          <a:bodyPr anchor="ctr"/>
          <a:lstStyle>
            <a:lvl1pPr algn="ctr">
              <a:defRPr/>
            </a:lvl1pPr>
          </a:lstStyle>
          <a:p>
            <a:r>
              <a:rPr lang="en-GB" dirty="0"/>
              <a:t>Click icon to insert image</a:t>
            </a:r>
            <a:br>
              <a:rPr lang="en-GB" dirty="0"/>
            </a:br>
            <a:br>
              <a:rPr lang="en-GB" dirty="0"/>
            </a:br>
            <a:br>
              <a:rPr lang="en-GB" dirty="0"/>
            </a:br>
            <a:endParaRPr lang="en-GB" dirty="0"/>
          </a:p>
        </p:txBody>
      </p:sp>
      <p:sp>
        <p:nvSpPr>
          <p:cNvPr id="41" name="Date Placeholder 40">
            <a:extLst>
              <a:ext uri="{FF2B5EF4-FFF2-40B4-BE49-F238E27FC236}">
                <a16:creationId xmlns:a16="http://schemas.microsoft.com/office/drawing/2014/main" id="{F82DC00B-A2B8-30F4-37B9-D47C2F11B6C2}"/>
              </a:ext>
            </a:extLst>
          </p:cNvPr>
          <p:cNvSpPr>
            <a:spLocks noGrp="1"/>
          </p:cNvSpPr>
          <p:nvPr>
            <p:ph type="dt" sz="half" idx="52"/>
          </p:nvPr>
        </p:nvSpPr>
        <p:spPr/>
        <p:txBody>
          <a:bodyPr/>
          <a:lstStyle/>
          <a:p>
            <a:endParaRPr lang="en-GB" dirty="0"/>
          </a:p>
        </p:txBody>
      </p:sp>
      <p:sp>
        <p:nvSpPr>
          <p:cNvPr id="42" name="Footer Placeholder 41">
            <a:extLst>
              <a:ext uri="{FF2B5EF4-FFF2-40B4-BE49-F238E27FC236}">
                <a16:creationId xmlns:a16="http://schemas.microsoft.com/office/drawing/2014/main" id="{B6D16E45-8252-F429-52BD-387C36523C10}"/>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3" name="Slide Number Placeholder 42">
            <a:extLst>
              <a:ext uri="{FF2B5EF4-FFF2-40B4-BE49-F238E27FC236}">
                <a16:creationId xmlns:a16="http://schemas.microsoft.com/office/drawing/2014/main" id="{9C657DF0-94B2-5337-876D-BC2E3593FBA5}"/>
              </a:ext>
            </a:extLst>
          </p:cNvPr>
          <p:cNvSpPr>
            <a:spLocks noGrp="1"/>
          </p:cNvSpPr>
          <p:nvPr>
            <p:ph type="sldNum" sz="quarter" idx="54"/>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64E95335-D035-CB25-06C9-DCC4975707A2}"/>
              </a:ext>
            </a:extLst>
          </p:cNvPr>
          <p:cNvSpPr>
            <a:spLocks noGrp="1"/>
          </p:cNvSpPr>
          <p:nvPr>
            <p:ph type="title" hasCustomPrompt="1"/>
          </p:nvPr>
        </p:nvSpPr>
        <p:spPr>
          <a:xfrm>
            <a:off x="4508498" y="422670"/>
            <a:ext cx="6271261" cy="558405"/>
          </a:xfrm>
        </p:spPr>
        <p:txBody>
          <a:bodyPr/>
          <a:lstStyle>
            <a:lvl1pPr>
              <a:defRPr sz="3200"/>
            </a:lvl1pPr>
          </a:lstStyle>
          <a:p>
            <a:r>
              <a:rPr lang="en-GB" dirty="0"/>
              <a:t>Insert title here</a:t>
            </a:r>
          </a:p>
        </p:txBody>
      </p:sp>
      <p:grpSp>
        <p:nvGrpSpPr>
          <p:cNvPr id="14" name="Group 13">
            <a:extLst>
              <a:ext uri="{FF2B5EF4-FFF2-40B4-BE49-F238E27FC236}">
                <a16:creationId xmlns:a16="http://schemas.microsoft.com/office/drawing/2014/main" id="{DE65473B-95F4-A7E6-F98F-1D44CFB763FE}"/>
              </a:ext>
            </a:extLst>
          </p:cNvPr>
          <p:cNvGrpSpPr/>
          <p:nvPr userDrawn="1"/>
        </p:nvGrpSpPr>
        <p:grpSpPr>
          <a:xfrm>
            <a:off x="12287572" y="0"/>
            <a:ext cx="2175021" cy="5486150"/>
            <a:chOff x="12287572" y="0"/>
            <a:chExt cx="2175021" cy="5486150"/>
          </a:xfrm>
        </p:grpSpPr>
        <p:grpSp>
          <p:nvGrpSpPr>
            <p:cNvPr id="15" name="Group 14">
              <a:extLst>
                <a:ext uri="{FF2B5EF4-FFF2-40B4-BE49-F238E27FC236}">
                  <a16:creationId xmlns:a16="http://schemas.microsoft.com/office/drawing/2014/main" id="{5A125FD3-54BA-9971-731E-3FDDF220F2B5}"/>
                </a:ext>
              </a:extLst>
            </p:cNvPr>
            <p:cNvGrpSpPr/>
            <p:nvPr/>
          </p:nvGrpSpPr>
          <p:grpSpPr>
            <a:xfrm>
              <a:off x="12287572" y="0"/>
              <a:ext cx="2175021" cy="4839558"/>
              <a:chOff x="838200" y="1150069"/>
              <a:chExt cx="2175021" cy="4839558"/>
            </a:xfrm>
          </p:grpSpPr>
          <p:sp>
            <p:nvSpPr>
              <p:cNvPr id="45" name="Rectangle 44">
                <a:extLst>
                  <a:ext uri="{FF2B5EF4-FFF2-40B4-BE49-F238E27FC236}">
                    <a16:creationId xmlns:a16="http://schemas.microsoft.com/office/drawing/2014/main" id="{2E87C889-911C-FE40-F7ED-AEFC3C6AEDC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Rectangle 45">
                <a:extLst>
                  <a:ext uri="{FF2B5EF4-FFF2-40B4-BE49-F238E27FC236}">
                    <a16:creationId xmlns:a16="http://schemas.microsoft.com/office/drawing/2014/main" id="{FEF7D7BC-BF64-37DB-F79C-CDDA904210E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7" name="TextBox 46">
                <a:extLst>
                  <a:ext uri="{FF2B5EF4-FFF2-40B4-BE49-F238E27FC236}">
                    <a16:creationId xmlns:a16="http://schemas.microsoft.com/office/drawing/2014/main" id="{9A1DD24C-4805-4619-84E4-DB14286AEA1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571A672E-DE28-1A04-07C7-53E6A0198E4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8528D221-EAC2-21C6-8867-F101DE27ED2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0" name="TextBox 49">
                <a:extLst>
                  <a:ext uri="{FF2B5EF4-FFF2-40B4-BE49-F238E27FC236}">
                    <a16:creationId xmlns:a16="http://schemas.microsoft.com/office/drawing/2014/main" id="{2E811534-E4F0-0AB8-6B05-42BFC733432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1" name="TextBox 50">
                <a:extLst>
                  <a:ext uri="{FF2B5EF4-FFF2-40B4-BE49-F238E27FC236}">
                    <a16:creationId xmlns:a16="http://schemas.microsoft.com/office/drawing/2014/main" id="{2C87D308-EE8D-746C-4E60-220B22D11AD1}"/>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2" name="TextBox 51">
                <a:extLst>
                  <a:ext uri="{FF2B5EF4-FFF2-40B4-BE49-F238E27FC236}">
                    <a16:creationId xmlns:a16="http://schemas.microsoft.com/office/drawing/2014/main" id="{032AEAEB-00CA-8EF5-28F7-E745F552BCB2}"/>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3" name="TextBox 52">
                <a:extLst>
                  <a:ext uri="{FF2B5EF4-FFF2-40B4-BE49-F238E27FC236}">
                    <a16:creationId xmlns:a16="http://schemas.microsoft.com/office/drawing/2014/main" id="{2DE0810F-2B32-5631-0300-04B41DD4013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6" name="Group 15">
              <a:extLst>
                <a:ext uri="{FF2B5EF4-FFF2-40B4-BE49-F238E27FC236}">
                  <a16:creationId xmlns:a16="http://schemas.microsoft.com/office/drawing/2014/main" id="{48CDBA2C-795E-5AF0-2425-3BAAB2DC10F7}"/>
                </a:ext>
              </a:extLst>
            </p:cNvPr>
            <p:cNvGrpSpPr/>
            <p:nvPr userDrawn="1"/>
          </p:nvGrpSpPr>
          <p:grpSpPr>
            <a:xfrm>
              <a:off x="12287572" y="0"/>
              <a:ext cx="2175021" cy="5486150"/>
              <a:chOff x="838200" y="1150069"/>
              <a:chExt cx="2175021" cy="5486150"/>
            </a:xfrm>
          </p:grpSpPr>
          <p:sp>
            <p:nvSpPr>
              <p:cNvPr id="18" name="Rectangle 17">
                <a:extLst>
                  <a:ext uri="{FF2B5EF4-FFF2-40B4-BE49-F238E27FC236}">
                    <a16:creationId xmlns:a16="http://schemas.microsoft.com/office/drawing/2014/main" id="{22248921-DB5F-C958-CCEB-DD536A242649}"/>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9" name="Rectangle 18">
                <a:extLst>
                  <a:ext uri="{FF2B5EF4-FFF2-40B4-BE49-F238E27FC236}">
                    <a16:creationId xmlns:a16="http://schemas.microsoft.com/office/drawing/2014/main" id="{ACE47B89-23AE-A580-C647-36C45B20ABA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0" name="TextBox 19">
                <a:extLst>
                  <a:ext uri="{FF2B5EF4-FFF2-40B4-BE49-F238E27FC236}">
                    <a16:creationId xmlns:a16="http://schemas.microsoft.com/office/drawing/2014/main" id="{8CE3E623-05F9-AAF0-7073-FDEAC2D21B8C}"/>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1" name="TextBox 20">
                <a:extLst>
                  <a:ext uri="{FF2B5EF4-FFF2-40B4-BE49-F238E27FC236}">
                    <a16:creationId xmlns:a16="http://schemas.microsoft.com/office/drawing/2014/main" id="{CE8FCD98-EE85-9648-1491-8BC27C032CA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2" name="TextBox 21">
                <a:extLst>
                  <a:ext uri="{FF2B5EF4-FFF2-40B4-BE49-F238E27FC236}">
                    <a16:creationId xmlns:a16="http://schemas.microsoft.com/office/drawing/2014/main" id="{A86E00D4-C833-3911-6A35-6A5B1D9ACD0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7" name="TextBox 26">
                <a:extLst>
                  <a:ext uri="{FF2B5EF4-FFF2-40B4-BE49-F238E27FC236}">
                    <a16:creationId xmlns:a16="http://schemas.microsoft.com/office/drawing/2014/main" id="{38A544A1-301A-01F4-5247-C92F76340ED5}"/>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8" name="TextBox 37">
                <a:extLst>
                  <a:ext uri="{FF2B5EF4-FFF2-40B4-BE49-F238E27FC236}">
                    <a16:creationId xmlns:a16="http://schemas.microsoft.com/office/drawing/2014/main" id="{1EBA4B77-836F-303D-BE63-F58125F36B80}"/>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40" name="TextBox 39">
                <a:extLst>
                  <a:ext uri="{FF2B5EF4-FFF2-40B4-BE49-F238E27FC236}">
                    <a16:creationId xmlns:a16="http://schemas.microsoft.com/office/drawing/2014/main" id="{9B9E52C9-F4A4-650F-DF19-A7E429D7350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4" name="TextBox 43">
                <a:extLst>
                  <a:ext uri="{FF2B5EF4-FFF2-40B4-BE49-F238E27FC236}">
                    <a16:creationId xmlns:a16="http://schemas.microsoft.com/office/drawing/2014/main" id="{F5D36A17-A4E6-3E30-0217-2819FEA5090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7" name="TextBox 16">
              <a:extLst>
                <a:ext uri="{FF2B5EF4-FFF2-40B4-BE49-F238E27FC236}">
                  <a16:creationId xmlns:a16="http://schemas.microsoft.com/office/drawing/2014/main" id="{49C1C745-7DBD-B6FE-CF97-C35B04D8C206}"/>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9946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xpertise (3)">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38" name="Text Placeholder 81">
            <a:extLst>
              <a:ext uri="{FF2B5EF4-FFF2-40B4-BE49-F238E27FC236}">
                <a16:creationId xmlns:a16="http://schemas.microsoft.com/office/drawing/2014/main" id="{FFD3641E-A184-47F9-6A0B-20966246B8C9}"/>
              </a:ext>
            </a:extLst>
          </p:cNvPr>
          <p:cNvSpPr>
            <a:spLocks noGrp="1"/>
          </p:cNvSpPr>
          <p:nvPr>
            <p:ph type="body" sz="quarter" idx="31" hasCustomPrompt="1"/>
          </p:nvPr>
        </p:nvSpPr>
        <p:spPr>
          <a:xfrm>
            <a:off x="8166947" y="3954220"/>
            <a:ext cx="1171575" cy="1171575"/>
          </a:xfrm>
          <a:solidFill>
            <a:schemeClr val="accent1"/>
          </a:solidFill>
        </p:spPr>
        <p:txBody>
          <a:bodyPr/>
          <a:lstStyle>
            <a:lvl1pPr>
              <a:defRPr/>
            </a:lvl1pPr>
          </a:lstStyle>
          <a:p>
            <a:pPr lvl="0"/>
            <a:r>
              <a:rPr lang="en-GB"/>
              <a:t> </a:t>
            </a:r>
            <a:endParaRPr lang="en-GB" dirty="0"/>
          </a:p>
        </p:txBody>
      </p:sp>
      <p:sp>
        <p:nvSpPr>
          <p:cNvPr id="58" name="Text Placeholder 83">
            <a:extLst>
              <a:ext uri="{FF2B5EF4-FFF2-40B4-BE49-F238E27FC236}">
                <a16:creationId xmlns:a16="http://schemas.microsoft.com/office/drawing/2014/main" id="{BADEA676-1371-46FA-3B28-D166E35A38B1}"/>
              </a:ext>
            </a:extLst>
          </p:cNvPr>
          <p:cNvSpPr>
            <a:spLocks noGrp="1"/>
          </p:cNvSpPr>
          <p:nvPr>
            <p:ph type="body" sz="quarter" idx="37" hasCustomPrompt="1"/>
          </p:nvPr>
        </p:nvSpPr>
        <p:spPr>
          <a:xfrm>
            <a:off x="7831747" y="5207758"/>
            <a:ext cx="1841974" cy="564250"/>
          </a:xfrm>
        </p:spPr>
        <p:txBody>
          <a:bodyPr/>
          <a:lstStyle>
            <a:lvl1pPr algn="ctr">
              <a:defRPr sz="1200" cap="all" baseline="0"/>
            </a:lvl1pPr>
          </a:lstStyle>
          <a:p>
            <a:pPr lvl="0"/>
            <a:r>
              <a:rPr lang="en-GB"/>
              <a:t>Insert service name</a:t>
            </a:r>
            <a:endParaRPr lang="en-GB" dirty="0"/>
          </a:p>
        </p:txBody>
      </p:sp>
      <p:sp>
        <p:nvSpPr>
          <p:cNvPr id="59" name="Picture Placeholder 79">
            <a:extLst>
              <a:ext uri="{FF2B5EF4-FFF2-40B4-BE49-F238E27FC236}">
                <a16:creationId xmlns:a16="http://schemas.microsoft.com/office/drawing/2014/main" id="{16E84308-6734-10A3-EB26-D11B0255E58E}"/>
              </a:ext>
            </a:extLst>
          </p:cNvPr>
          <p:cNvSpPr>
            <a:spLocks noGrp="1"/>
          </p:cNvSpPr>
          <p:nvPr>
            <p:ph type="pic" sz="quarter" idx="38" hasCustomPrompt="1"/>
          </p:nvPr>
        </p:nvSpPr>
        <p:spPr>
          <a:xfrm>
            <a:off x="8404278" y="4190758"/>
            <a:ext cx="696913" cy="698500"/>
          </a:xfrm>
        </p:spPr>
        <p:txBody>
          <a:bodyPr/>
          <a:lstStyle>
            <a:lvl1pPr algn="ctr">
              <a:defRPr/>
            </a:lvl1pPr>
          </a:lstStyle>
          <a:p>
            <a:r>
              <a:rPr lang="en-GB" dirty="0"/>
              <a:t>Icon</a:t>
            </a:r>
          </a:p>
        </p:txBody>
      </p:sp>
      <p:sp>
        <p:nvSpPr>
          <p:cNvPr id="50" name="Text Placeholder 81">
            <a:extLst>
              <a:ext uri="{FF2B5EF4-FFF2-40B4-BE49-F238E27FC236}">
                <a16:creationId xmlns:a16="http://schemas.microsoft.com/office/drawing/2014/main" id="{85A10C07-39FB-2F66-93EF-ED47684126C8}"/>
              </a:ext>
            </a:extLst>
          </p:cNvPr>
          <p:cNvSpPr>
            <a:spLocks noGrp="1"/>
          </p:cNvSpPr>
          <p:nvPr>
            <p:ph type="body" sz="quarter" idx="33" hasCustomPrompt="1"/>
          </p:nvPr>
        </p:nvSpPr>
        <p:spPr>
          <a:xfrm>
            <a:off x="10002521" y="3954220"/>
            <a:ext cx="1171575" cy="1171575"/>
          </a:xfrm>
          <a:solidFill>
            <a:schemeClr val="accent1"/>
          </a:solidFill>
        </p:spPr>
        <p:txBody>
          <a:bodyPr/>
          <a:lstStyle>
            <a:lvl1pPr>
              <a:defRPr/>
            </a:lvl1pPr>
          </a:lstStyle>
          <a:p>
            <a:pPr lvl="0"/>
            <a:r>
              <a:rPr lang="en-GB"/>
              <a:t> </a:t>
            </a:r>
            <a:endParaRPr lang="en-GB" dirty="0"/>
          </a:p>
        </p:txBody>
      </p:sp>
      <p:sp>
        <p:nvSpPr>
          <p:cNvPr id="63" name="Text Placeholder 83">
            <a:extLst>
              <a:ext uri="{FF2B5EF4-FFF2-40B4-BE49-F238E27FC236}">
                <a16:creationId xmlns:a16="http://schemas.microsoft.com/office/drawing/2014/main" id="{23210A2E-0CEA-4782-DFA1-EA148CD5E6E8}"/>
              </a:ext>
            </a:extLst>
          </p:cNvPr>
          <p:cNvSpPr>
            <a:spLocks noGrp="1"/>
          </p:cNvSpPr>
          <p:nvPr>
            <p:ph type="body" sz="quarter" idx="40" hasCustomPrompt="1"/>
          </p:nvPr>
        </p:nvSpPr>
        <p:spPr>
          <a:xfrm>
            <a:off x="9667321" y="5207758"/>
            <a:ext cx="1841974" cy="564250"/>
          </a:xfrm>
        </p:spPr>
        <p:txBody>
          <a:bodyPr/>
          <a:lstStyle>
            <a:lvl1pPr algn="ctr">
              <a:defRPr sz="1200" cap="all" baseline="0"/>
            </a:lvl1pPr>
          </a:lstStyle>
          <a:p>
            <a:pPr lvl="0"/>
            <a:r>
              <a:rPr lang="en-GB"/>
              <a:t>Insert service name</a:t>
            </a:r>
            <a:endParaRPr lang="en-GB" dirty="0"/>
          </a:p>
        </p:txBody>
      </p:sp>
      <p:sp>
        <p:nvSpPr>
          <p:cNvPr id="65" name="Picture Placeholder 79">
            <a:extLst>
              <a:ext uri="{FF2B5EF4-FFF2-40B4-BE49-F238E27FC236}">
                <a16:creationId xmlns:a16="http://schemas.microsoft.com/office/drawing/2014/main" id="{FE504F2D-54C1-B0E9-0ED0-470C89E9B03D}"/>
              </a:ext>
            </a:extLst>
          </p:cNvPr>
          <p:cNvSpPr>
            <a:spLocks noGrp="1"/>
          </p:cNvSpPr>
          <p:nvPr>
            <p:ph type="pic" sz="quarter" idx="41" hasCustomPrompt="1"/>
          </p:nvPr>
        </p:nvSpPr>
        <p:spPr>
          <a:xfrm>
            <a:off x="10232605" y="4190758"/>
            <a:ext cx="696913" cy="698500"/>
          </a:xfrm>
        </p:spPr>
        <p:txBody>
          <a:bodyPr/>
          <a:lstStyle>
            <a:lvl1pPr algn="ctr">
              <a:defRPr/>
            </a:lvl1pPr>
          </a:lstStyle>
          <a:p>
            <a:r>
              <a:rPr lang="en-GB" dirty="0"/>
              <a:t>Icon</a:t>
            </a:r>
          </a:p>
        </p:txBody>
      </p:sp>
      <p:sp>
        <p:nvSpPr>
          <p:cNvPr id="57" name="Text Placeholder 81">
            <a:extLst>
              <a:ext uri="{FF2B5EF4-FFF2-40B4-BE49-F238E27FC236}">
                <a16:creationId xmlns:a16="http://schemas.microsoft.com/office/drawing/2014/main" id="{C0CE4CE1-B0E6-5974-315A-C6087690CE9D}"/>
              </a:ext>
            </a:extLst>
          </p:cNvPr>
          <p:cNvSpPr>
            <a:spLocks noGrp="1"/>
          </p:cNvSpPr>
          <p:nvPr>
            <p:ph type="body" sz="quarter" idx="36" hasCustomPrompt="1"/>
          </p:nvPr>
        </p:nvSpPr>
        <p:spPr>
          <a:xfrm>
            <a:off x="8166948" y="1984896"/>
            <a:ext cx="1171575" cy="1171575"/>
          </a:xfrm>
          <a:solidFill>
            <a:schemeClr val="accent1"/>
          </a:solidFill>
        </p:spPr>
        <p:txBody>
          <a:bodyPr/>
          <a:lstStyle>
            <a:lvl1pPr>
              <a:defRPr/>
            </a:lvl1pPr>
          </a:lstStyle>
          <a:p>
            <a:pPr lvl="0"/>
            <a:r>
              <a:rPr lang="en-GB"/>
              <a:t> </a:t>
            </a:r>
            <a:endParaRPr lang="en-GB" dirty="0"/>
          </a:p>
        </p:txBody>
      </p:sp>
      <p:sp>
        <p:nvSpPr>
          <p:cNvPr id="45" name="Text Placeholder 83">
            <a:extLst>
              <a:ext uri="{FF2B5EF4-FFF2-40B4-BE49-F238E27FC236}">
                <a16:creationId xmlns:a16="http://schemas.microsoft.com/office/drawing/2014/main" id="{688456AE-A1AD-9650-3AE7-DE194B4962E8}"/>
              </a:ext>
            </a:extLst>
          </p:cNvPr>
          <p:cNvSpPr>
            <a:spLocks noGrp="1"/>
          </p:cNvSpPr>
          <p:nvPr>
            <p:ph type="body" sz="quarter" idx="32" hasCustomPrompt="1"/>
          </p:nvPr>
        </p:nvSpPr>
        <p:spPr>
          <a:xfrm>
            <a:off x="7831748" y="3238434"/>
            <a:ext cx="1841974" cy="564250"/>
          </a:xfrm>
        </p:spPr>
        <p:txBody>
          <a:bodyPr/>
          <a:lstStyle>
            <a:lvl1pPr algn="ctr">
              <a:defRPr sz="1200" cap="all" baseline="0"/>
            </a:lvl1pPr>
          </a:lstStyle>
          <a:p>
            <a:pPr lvl="0"/>
            <a:r>
              <a:rPr lang="en-GB"/>
              <a:t>Insert service name</a:t>
            </a:r>
            <a:endParaRPr lang="en-GB" dirty="0"/>
          </a:p>
        </p:txBody>
      </p:sp>
      <p:sp>
        <p:nvSpPr>
          <p:cNvPr id="44" name="Picture Placeholder 79">
            <a:extLst>
              <a:ext uri="{FF2B5EF4-FFF2-40B4-BE49-F238E27FC236}">
                <a16:creationId xmlns:a16="http://schemas.microsoft.com/office/drawing/2014/main" id="{E12776F1-9835-FEA3-CB39-20114E9C2370}"/>
              </a:ext>
            </a:extLst>
          </p:cNvPr>
          <p:cNvSpPr>
            <a:spLocks noGrp="1"/>
          </p:cNvSpPr>
          <p:nvPr>
            <p:ph type="pic" sz="quarter" idx="30" hasCustomPrompt="1"/>
          </p:nvPr>
        </p:nvSpPr>
        <p:spPr>
          <a:xfrm>
            <a:off x="8400655" y="2221434"/>
            <a:ext cx="696913" cy="698500"/>
          </a:xfrm>
        </p:spPr>
        <p:txBody>
          <a:bodyPr/>
          <a:lstStyle>
            <a:lvl1pPr algn="ctr">
              <a:defRPr/>
            </a:lvl1pPr>
          </a:lstStyle>
          <a:p>
            <a:r>
              <a:rPr lang="en-GB" dirty="0"/>
              <a:t>Icon</a:t>
            </a:r>
          </a:p>
        </p:txBody>
      </p:sp>
      <p:sp>
        <p:nvSpPr>
          <p:cNvPr id="62" name="Text Placeholder 81">
            <a:extLst>
              <a:ext uri="{FF2B5EF4-FFF2-40B4-BE49-F238E27FC236}">
                <a16:creationId xmlns:a16="http://schemas.microsoft.com/office/drawing/2014/main" id="{495A5493-4332-DED3-1690-04C7BA2ADED6}"/>
              </a:ext>
            </a:extLst>
          </p:cNvPr>
          <p:cNvSpPr>
            <a:spLocks noGrp="1"/>
          </p:cNvSpPr>
          <p:nvPr>
            <p:ph type="body" sz="quarter" idx="39" hasCustomPrompt="1"/>
          </p:nvPr>
        </p:nvSpPr>
        <p:spPr>
          <a:xfrm>
            <a:off x="10002521" y="1984896"/>
            <a:ext cx="1171575" cy="1171575"/>
          </a:xfrm>
          <a:solidFill>
            <a:schemeClr val="accent1"/>
          </a:solidFill>
        </p:spPr>
        <p:txBody>
          <a:bodyPr/>
          <a:lstStyle>
            <a:lvl1pPr>
              <a:defRPr/>
            </a:lvl1pPr>
          </a:lstStyle>
          <a:p>
            <a:pPr lvl="0"/>
            <a:r>
              <a:rPr lang="en-GB"/>
              <a:t> </a:t>
            </a:r>
            <a:endParaRPr lang="en-GB" dirty="0"/>
          </a:p>
        </p:txBody>
      </p:sp>
      <p:sp>
        <p:nvSpPr>
          <p:cNvPr id="51" name="Text Placeholder 83">
            <a:extLst>
              <a:ext uri="{FF2B5EF4-FFF2-40B4-BE49-F238E27FC236}">
                <a16:creationId xmlns:a16="http://schemas.microsoft.com/office/drawing/2014/main" id="{E7A88D08-A79E-A8F6-3AB3-6CC49550E29F}"/>
              </a:ext>
            </a:extLst>
          </p:cNvPr>
          <p:cNvSpPr>
            <a:spLocks noGrp="1"/>
          </p:cNvSpPr>
          <p:nvPr>
            <p:ph type="body" sz="quarter" idx="34" hasCustomPrompt="1"/>
          </p:nvPr>
        </p:nvSpPr>
        <p:spPr>
          <a:xfrm>
            <a:off x="9667321" y="3238434"/>
            <a:ext cx="1841974" cy="564250"/>
          </a:xfrm>
        </p:spPr>
        <p:txBody>
          <a:bodyPr/>
          <a:lstStyle>
            <a:lvl1pPr algn="ctr">
              <a:defRPr sz="1200" cap="all" baseline="0"/>
            </a:lvl1pPr>
          </a:lstStyle>
          <a:p>
            <a:pPr lvl="0"/>
            <a:r>
              <a:rPr lang="en-GB"/>
              <a:t>Insert service name</a:t>
            </a:r>
            <a:endParaRPr lang="en-GB" dirty="0"/>
          </a:p>
        </p:txBody>
      </p:sp>
      <p:sp>
        <p:nvSpPr>
          <p:cNvPr id="56" name="Picture Placeholder 79">
            <a:extLst>
              <a:ext uri="{FF2B5EF4-FFF2-40B4-BE49-F238E27FC236}">
                <a16:creationId xmlns:a16="http://schemas.microsoft.com/office/drawing/2014/main" id="{A671436E-8F46-6B94-DFB5-7F15FEEABD0B}"/>
              </a:ext>
            </a:extLst>
          </p:cNvPr>
          <p:cNvSpPr>
            <a:spLocks noGrp="1"/>
          </p:cNvSpPr>
          <p:nvPr>
            <p:ph type="pic" sz="quarter" idx="35" hasCustomPrompt="1"/>
          </p:nvPr>
        </p:nvSpPr>
        <p:spPr>
          <a:xfrm>
            <a:off x="10239852" y="2221434"/>
            <a:ext cx="696913" cy="698500"/>
          </a:xfrm>
        </p:spPr>
        <p:txBody>
          <a:bodyPr/>
          <a:lstStyle>
            <a:lvl1pPr algn="ctr">
              <a:defRPr/>
            </a:lvl1pPr>
          </a:lstStyle>
          <a:p>
            <a:r>
              <a:rPr lang="en-GB" dirty="0"/>
              <a:t>Icon</a:t>
            </a:r>
          </a:p>
        </p:txBody>
      </p:sp>
      <p:sp>
        <p:nvSpPr>
          <p:cNvPr id="23" name="Text Placeholder 54">
            <a:extLst>
              <a:ext uri="{FF2B5EF4-FFF2-40B4-BE49-F238E27FC236}">
                <a16:creationId xmlns:a16="http://schemas.microsoft.com/office/drawing/2014/main" id="{CBC9306F-86C1-1F71-C4C2-6EF00C66703A}"/>
              </a:ext>
            </a:extLst>
          </p:cNvPr>
          <p:cNvSpPr>
            <a:spLocks noGrp="1"/>
          </p:cNvSpPr>
          <p:nvPr>
            <p:ph type="body" sz="quarter" idx="49" hasCustomPrompt="1"/>
          </p:nvPr>
        </p:nvSpPr>
        <p:spPr>
          <a:xfrm>
            <a:off x="450849" y="1547673"/>
            <a:ext cx="3160713" cy="407988"/>
          </a:xfrm>
        </p:spPr>
        <p:txBody>
          <a:bodyPr/>
          <a:lstStyle>
            <a:lvl1pPr>
              <a:defRPr sz="1600">
                <a:latin typeface="+mj-lt"/>
              </a:defRPr>
            </a:lvl1pPr>
          </a:lstStyle>
          <a:p>
            <a:pPr lvl="0"/>
            <a:r>
              <a:rPr lang="en-GB" dirty="0"/>
              <a:t>Insert service list title</a:t>
            </a:r>
          </a:p>
        </p:txBody>
      </p:sp>
      <p:sp>
        <p:nvSpPr>
          <p:cNvPr id="24" name="Text Placeholder 9">
            <a:extLst>
              <a:ext uri="{FF2B5EF4-FFF2-40B4-BE49-F238E27FC236}">
                <a16:creationId xmlns:a16="http://schemas.microsoft.com/office/drawing/2014/main" id="{1A2CF2A3-9B3B-4287-0C19-F98AF6E6BFEE}"/>
              </a:ext>
            </a:extLst>
          </p:cNvPr>
          <p:cNvSpPr>
            <a:spLocks noGrp="1"/>
          </p:cNvSpPr>
          <p:nvPr>
            <p:ph type="body" sz="quarter" idx="13" hasCustomPrompt="1"/>
          </p:nvPr>
        </p:nvSpPr>
        <p:spPr>
          <a:xfrm>
            <a:off x="450850" y="1984896"/>
            <a:ext cx="3160714"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54">
            <a:extLst>
              <a:ext uri="{FF2B5EF4-FFF2-40B4-BE49-F238E27FC236}">
                <a16:creationId xmlns:a16="http://schemas.microsoft.com/office/drawing/2014/main" id="{F797204D-1055-FB2C-BF64-1C3370096FCA}"/>
              </a:ext>
            </a:extLst>
          </p:cNvPr>
          <p:cNvSpPr>
            <a:spLocks noGrp="1"/>
          </p:cNvSpPr>
          <p:nvPr>
            <p:ph type="body" sz="quarter" idx="50" hasCustomPrompt="1"/>
          </p:nvPr>
        </p:nvSpPr>
        <p:spPr>
          <a:xfrm>
            <a:off x="4040074" y="1547673"/>
            <a:ext cx="3160714" cy="407988"/>
          </a:xfrm>
        </p:spPr>
        <p:txBody>
          <a:bodyPr/>
          <a:lstStyle>
            <a:lvl1pPr>
              <a:defRPr sz="1600">
                <a:latin typeface="+mj-lt"/>
              </a:defRPr>
            </a:lvl1pPr>
          </a:lstStyle>
          <a:p>
            <a:pPr lvl="0"/>
            <a:r>
              <a:rPr lang="en-GB"/>
              <a:t>Insert service list title</a:t>
            </a:r>
            <a:endParaRPr lang="en-GB" dirty="0"/>
          </a:p>
        </p:txBody>
      </p:sp>
      <p:sp>
        <p:nvSpPr>
          <p:cNvPr id="26" name="Text Placeholder 9">
            <a:extLst>
              <a:ext uri="{FF2B5EF4-FFF2-40B4-BE49-F238E27FC236}">
                <a16:creationId xmlns:a16="http://schemas.microsoft.com/office/drawing/2014/main" id="{9731BB2D-DD48-C0C7-E193-B76E49DD2BD4}"/>
              </a:ext>
            </a:extLst>
          </p:cNvPr>
          <p:cNvSpPr>
            <a:spLocks noGrp="1"/>
          </p:cNvSpPr>
          <p:nvPr>
            <p:ph type="body" sz="quarter" idx="51" hasCustomPrompt="1"/>
          </p:nvPr>
        </p:nvSpPr>
        <p:spPr>
          <a:xfrm>
            <a:off x="4040074" y="1984896"/>
            <a:ext cx="3160715"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Date Placeholder 15">
            <a:extLst>
              <a:ext uri="{FF2B5EF4-FFF2-40B4-BE49-F238E27FC236}">
                <a16:creationId xmlns:a16="http://schemas.microsoft.com/office/drawing/2014/main" id="{31DE9C2D-576A-6167-2AAB-8831FEFA7087}"/>
              </a:ext>
            </a:extLst>
          </p:cNvPr>
          <p:cNvSpPr>
            <a:spLocks noGrp="1"/>
          </p:cNvSpPr>
          <p:nvPr>
            <p:ph type="dt" sz="half" idx="52"/>
          </p:nvPr>
        </p:nvSpPr>
        <p:spPr/>
        <p:txBody>
          <a:bodyPr/>
          <a:lstStyle/>
          <a:p>
            <a:endParaRPr lang="en-GB" dirty="0"/>
          </a:p>
        </p:txBody>
      </p:sp>
      <p:sp>
        <p:nvSpPr>
          <p:cNvPr id="17" name="Footer Placeholder 16">
            <a:extLst>
              <a:ext uri="{FF2B5EF4-FFF2-40B4-BE49-F238E27FC236}">
                <a16:creationId xmlns:a16="http://schemas.microsoft.com/office/drawing/2014/main" id="{F8F82E5F-E345-C421-7741-03A1C160EBA6}"/>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8" name="Slide Number Placeholder 17">
            <a:extLst>
              <a:ext uri="{FF2B5EF4-FFF2-40B4-BE49-F238E27FC236}">
                <a16:creationId xmlns:a16="http://schemas.microsoft.com/office/drawing/2014/main" id="{F1201561-0A56-B1EA-74E2-AA6A026CFCFB}"/>
              </a:ext>
            </a:extLst>
          </p:cNvPr>
          <p:cNvSpPr>
            <a:spLocks noGrp="1"/>
          </p:cNvSpPr>
          <p:nvPr>
            <p:ph type="sldNum" sz="quarter" idx="54"/>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77F70D00-2757-7E9C-BD54-7B3C81D9DEC0}"/>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8E2752DD-BC91-6949-AC1A-37781DF9C689}"/>
              </a:ext>
            </a:extLst>
          </p:cNvPr>
          <p:cNvGrpSpPr/>
          <p:nvPr userDrawn="1"/>
        </p:nvGrpSpPr>
        <p:grpSpPr>
          <a:xfrm>
            <a:off x="12338004" y="0"/>
            <a:ext cx="2094954" cy="3914775"/>
            <a:chOff x="-2178418" y="4487679"/>
            <a:chExt cx="2094954" cy="3914775"/>
          </a:xfrm>
        </p:grpSpPr>
        <p:sp>
          <p:nvSpPr>
            <p:cNvPr id="5" name="Rectangle 4">
              <a:extLst>
                <a:ext uri="{FF2B5EF4-FFF2-40B4-BE49-F238E27FC236}">
                  <a16:creationId xmlns:a16="http://schemas.microsoft.com/office/drawing/2014/main" id="{AD40C43E-24B4-392F-A4C0-72052E48F944}"/>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 name="Rectangle 5">
              <a:extLst>
                <a:ext uri="{FF2B5EF4-FFF2-40B4-BE49-F238E27FC236}">
                  <a16:creationId xmlns:a16="http://schemas.microsoft.com/office/drawing/2014/main" id="{7A05ABB9-6101-9AF1-F203-05D9C3B4D886}"/>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 name="TextBox 6">
              <a:extLst>
                <a:ext uri="{FF2B5EF4-FFF2-40B4-BE49-F238E27FC236}">
                  <a16:creationId xmlns:a16="http://schemas.microsoft.com/office/drawing/2014/main" id="{5AE2483F-E665-5D17-DAD2-117281BBB5E0}"/>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8" name="TextBox 7">
              <a:extLst>
                <a:ext uri="{FF2B5EF4-FFF2-40B4-BE49-F238E27FC236}">
                  <a16:creationId xmlns:a16="http://schemas.microsoft.com/office/drawing/2014/main" id="{09FD0B53-EC07-3B2D-3FF9-35DE673C9FA7}"/>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9" name="TextBox 8">
              <a:extLst>
                <a:ext uri="{FF2B5EF4-FFF2-40B4-BE49-F238E27FC236}">
                  <a16:creationId xmlns:a16="http://schemas.microsoft.com/office/drawing/2014/main" id="{93A94EC0-F046-A717-F7F2-A55302604723}"/>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10" name="TextBox 9">
              <a:extLst>
                <a:ext uri="{FF2B5EF4-FFF2-40B4-BE49-F238E27FC236}">
                  <a16:creationId xmlns:a16="http://schemas.microsoft.com/office/drawing/2014/main" id="{77904110-C6B6-9B58-51BB-1B77116D065F}"/>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11" name="TextBox 10">
              <a:extLst>
                <a:ext uri="{FF2B5EF4-FFF2-40B4-BE49-F238E27FC236}">
                  <a16:creationId xmlns:a16="http://schemas.microsoft.com/office/drawing/2014/main" id="{BD67C341-0A2D-E81E-015B-6CCD2CE8B718}"/>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12275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xpertise (4)">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 name="Text Placeholder 9">
            <a:extLst>
              <a:ext uri="{FF2B5EF4-FFF2-40B4-BE49-F238E27FC236}">
                <a16:creationId xmlns:a16="http://schemas.microsoft.com/office/drawing/2014/main" id="{B99974B4-FC7E-941A-0D23-137ED6BCB7BF}"/>
              </a:ext>
            </a:extLst>
          </p:cNvPr>
          <p:cNvSpPr>
            <a:spLocks noGrp="1"/>
          </p:cNvSpPr>
          <p:nvPr>
            <p:ph type="body" sz="quarter" idx="13" hasCustomPrompt="1"/>
          </p:nvPr>
        </p:nvSpPr>
        <p:spPr>
          <a:xfrm>
            <a:off x="450849" y="1534566"/>
            <a:ext cx="3592514" cy="2843788"/>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8" name="Text Placeholder 81">
            <a:extLst>
              <a:ext uri="{FF2B5EF4-FFF2-40B4-BE49-F238E27FC236}">
                <a16:creationId xmlns:a16="http://schemas.microsoft.com/office/drawing/2014/main" id="{FFD3641E-A184-47F9-6A0B-20966246B8C9}"/>
              </a:ext>
            </a:extLst>
          </p:cNvPr>
          <p:cNvSpPr>
            <a:spLocks noGrp="1"/>
          </p:cNvSpPr>
          <p:nvPr>
            <p:ph type="body" sz="quarter" idx="31" hasCustomPrompt="1"/>
          </p:nvPr>
        </p:nvSpPr>
        <p:spPr>
          <a:xfrm>
            <a:off x="4495800" y="1984896"/>
            <a:ext cx="1171575" cy="1171575"/>
          </a:xfrm>
          <a:solidFill>
            <a:schemeClr val="accent1"/>
          </a:solidFill>
        </p:spPr>
        <p:txBody>
          <a:bodyPr/>
          <a:lstStyle>
            <a:lvl1pPr>
              <a:defRPr/>
            </a:lvl1pPr>
          </a:lstStyle>
          <a:p>
            <a:pPr lvl="0"/>
            <a:r>
              <a:rPr lang="en-GB"/>
              <a:t> </a:t>
            </a:r>
            <a:endParaRPr lang="en-GB" dirty="0"/>
          </a:p>
        </p:txBody>
      </p:sp>
      <p:sp>
        <p:nvSpPr>
          <p:cNvPr id="45" name="Text Placeholder 83">
            <a:extLst>
              <a:ext uri="{FF2B5EF4-FFF2-40B4-BE49-F238E27FC236}">
                <a16:creationId xmlns:a16="http://schemas.microsoft.com/office/drawing/2014/main" id="{688456AE-A1AD-9650-3AE7-DE194B4962E8}"/>
              </a:ext>
            </a:extLst>
          </p:cNvPr>
          <p:cNvSpPr>
            <a:spLocks noGrp="1"/>
          </p:cNvSpPr>
          <p:nvPr>
            <p:ph type="body" sz="quarter" idx="32" hasCustomPrompt="1"/>
          </p:nvPr>
        </p:nvSpPr>
        <p:spPr>
          <a:xfrm>
            <a:off x="4160600" y="3238434"/>
            <a:ext cx="1841974" cy="564250"/>
          </a:xfrm>
        </p:spPr>
        <p:txBody>
          <a:bodyPr/>
          <a:lstStyle>
            <a:lvl1pPr algn="ctr">
              <a:defRPr sz="1200" cap="all" baseline="0"/>
            </a:lvl1pPr>
          </a:lstStyle>
          <a:p>
            <a:pPr lvl="0"/>
            <a:r>
              <a:rPr lang="en-GB"/>
              <a:t>Insert service name</a:t>
            </a:r>
            <a:endParaRPr lang="en-GB" dirty="0"/>
          </a:p>
        </p:txBody>
      </p:sp>
      <p:sp>
        <p:nvSpPr>
          <p:cNvPr id="44" name="Picture Placeholder 79">
            <a:extLst>
              <a:ext uri="{FF2B5EF4-FFF2-40B4-BE49-F238E27FC236}">
                <a16:creationId xmlns:a16="http://schemas.microsoft.com/office/drawing/2014/main" id="{E12776F1-9835-FEA3-CB39-20114E9C2370}"/>
              </a:ext>
            </a:extLst>
          </p:cNvPr>
          <p:cNvSpPr>
            <a:spLocks noGrp="1"/>
          </p:cNvSpPr>
          <p:nvPr>
            <p:ph type="pic" sz="quarter" idx="30" hasCustomPrompt="1"/>
          </p:nvPr>
        </p:nvSpPr>
        <p:spPr>
          <a:xfrm>
            <a:off x="4733131" y="2221434"/>
            <a:ext cx="696913" cy="698500"/>
          </a:xfrm>
        </p:spPr>
        <p:txBody>
          <a:bodyPr/>
          <a:lstStyle>
            <a:lvl1pPr algn="ctr">
              <a:defRPr/>
            </a:lvl1pPr>
          </a:lstStyle>
          <a:p>
            <a:r>
              <a:rPr lang="en-GB" dirty="0"/>
              <a:t>Icon</a:t>
            </a:r>
          </a:p>
        </p:txBody>
      </p:sp>
      <p:sp>
        <p:nvSpPr>
          <p:cNvPr id="50" name="Text Placeholder 81">
            <a:extLst>
              <a:ext uri="{FF2B5EF4-FFF2-40B4-BE49-F238E27FC236}">
                <a16:creationId xmlns:a16="http://schemas.microsoft.com/office/drawing/2014/main" id="{85A10C07-39FB-2F66-93EF-ED47684126C8}"/>
              </a:ext>
            </a:extLst>
          </p:cNvPr>
          <p:cNvSpPr>
            <a:spLocks noGrp="1"/>
          </p:cNvSpPr>
          <p:nvPr>
            <p:ph type="body" sz="quarter" idx="33" hasCustomPrompt="1"/>
          </p:nvPr>
        </p:nvSpPr>
        <p:spPr>
          <a:xfrm>
            <a:off x="6331374" y="1984896"/>
            <a:ext cx="1171575" cy="1171575"/>
          </a:xfrm>
          <a:solidFill>
            <a:schemeClr val="accent1"/>
          </a:solidFill>
        </p:spPr>
        <p:txBody>
          <a:bodyPr/>
          <a:lstStyle>
            <a:lvl1pPr>
              <a:defRPr/>
            </a:lvl1pPr>
          </a:lstStyle>
          <a:p>
            <a:pPr lvl="0"/>
            <a:r>
              <a:rPr lang="en-GB"/>
              <a:t> </a:t>
            </a:r>
            <a:endParaRPr lang="en-GB" dirty="0"/>
          </a:p>
        </p:txBody>
      </p:sp>
      <p:sp>
        <p:nvSpPr>
          <p:cNvPr id="51" name="Text Placeholder 83">
            <a:extLst>
              <a:ext uri="{FF2B5EF4-FFF2-40B4-BE49-F238E27FC236}">
                <a16:creationId xmlns:a16="http://schemas.microsoft.com/office/drawing/2014/main" id="{E7A88D08-A79E-A8F6-3AB3-6CC49550E29F}"/>
              </a:ext>
            </a:extLst>
          </p:cNvPr>
          <p:cNvSpPr>
            <a:spLocks noGrp="1"/>
          </p:cNvSpPr>
          <p:nvPr>
            <p:ph type="body" sz="quarter" idx="34" hasCustomPrompt="1"/>
          </p:nvPr>
        </p:nvSpPr>
        <p:spPr>
          <a:xfrm>
            <a:off x="5996174" y="3238434"/>
            <a:ext cx="1841974" cy="564250"/>
          </a:xfrm>
        </p:spPr>
        <p:txBody>
          <a:bodyPr/>
          <a:lstStyle>
            <a:lvl1pPr algn="ctr">
              <a:defRPr sz="1200" cap="all" baseline="0"/>
            </a:lvl1pPr>
          </a:lstStyle>
          <a:p>
            <a:pPr lvl="0"/>
            <a:r>
              <a:rPr lang="en-GB"/>
              <a:t>Insert service name</a:t>
            </a:r>
            <a:endParaRPr lang="en-GB" dirty="0"/>
          </a:p>
        </p:txBody>
      </p:sp>
      <p:sp>
        <p:nvSpPr>
          <p:cNvPr id="56" name="Picture Placeholder 79">
            <a:extLst>
              <a:ext uri="{FF2B5EF4-FFF2-40B4-BE49-F238E27FC236}">
                <a16:creationId xmlns:a16="http://schemas.microsoft.com/office/drawing/2014/main" id="{A671436E-8F46-6B94-DFB5-7F15FEEABD0B}"/>
              </a:ext>
            </a:extLst>
          </p:cNvPr>
          <p:cNvSpPr>
            <a:spLocks noGrp="1"/>
          </p:cNvSpPr>
          <p:nvPr>
            <p:ph type="pic" sz="quarter" idx="35" hasCustomPrompt="1"/>
          </p:nvPr>
        </p:nvSpPr>
        <p:spPr>
          <a:xfrm>
            <a:off x="6561458" y="2221434"/>
            <a:ext cx="696913" cy="698500"/>
          </a:xfrm>
        </p:spPr>
        <p:txBody>
          <a:bodyPr/>
          <a:lstStyle>
            <a:lvl1pPr algn="ctr">
              <a:defRPr/>
            </a:lvl1pPr>
          </a:lstStyle>
          <a:p>
            <a:r>
              <a:rPr lang="en-GB" dirty="0"/>
              <a:t>Icon</a:t>
            </a:r>
          </a:p>
        </p:txBody>
      </p:sp>
      <p:sp>
        <p:nvSpPr>
          <p:cNvPr id="57" name="Text Placeholder 81">
            <a:extLst>
              <a:ext uri="{FF2B5EF4-FFF2-40B4-BE49-F238E27FC236}">
                <a16:creationId xmlns:a16="http://schemas.microsoft.com/office/drawing/2014/main" id="{C0CE4CE1-B0E6-5974-315A-C6087690CE9D}"/>
              </a:ext>
            </a:extLst>
          </p:cNvPr>
          <p:cNvSpPr>
            <a:spLocks noGrp="1"/>
          </p:cNvSpPr>
          <p:nvPr>
            <p:ph type="body" sz="quarter" idx="36" hasCustomPrompt="1"/>
          </p:nvPr>
        </p:nvSpPr>
        <p:spPr>
          <a:xfrm>
            <a:off x="8166948" y="1984896"/>
            <a:ext cx="1171575" cy="1171575"/>
          </a:xfrm>
          <a:solidFill>
            <a:schemeClr val="accent1"/>
          </a:solidFill>
        </p:spPr>
        <p:txBody>
          <a:bodyPr/>
          <a:lstStyle>
            <a:lvl1pPr>
              <a:defRPr/>
            </a:lvl1pPr>
          </a:lstStyle>
          <a:p>
            <a:pPr lvl="0"/>
            <a:r>
              <a:rPr lang="en-GB"/>
              <a:t> </a:t>
            </a:r>
            <a:endParaRPr lang="en-GB" dirty="0"/>
          </a:p>
        </p:txBody>
      </p:sp>
      <p:sp>
        <p:nvSpPr>
          <p:cNvPr id="58" name="Text Placeholder 83">
            <a:extLst>
              <a:ext uri="{FF2B5EF4-FFF2-40B4-BE49-F238E27FC236}">
                <a16:creationId xmlns:a16="http://schemas.microsoft.com/office/drawing/2014/main" id="{BADEA676-1371-46FA-3B28-D166E35A38B1}"/>
              </a:ext>
            </a:extLst>
          </p:cNvPr>
          <p:cNvSpPr>
            <a:spLocks noGrp="1"/>
          </p:cNvSpPr>
          <p:nvPr>
            <p:ph type="body" sz="quarter" idx="37" hasCustomPrompt="1"/>
          </p:nvPr>
        </p:nvSpPr>
        <p:spPr>
          <a:xfrm>
            <a:off x="7831748" y="3238434"/>
            <a:ext cx="1841974" cy="564250"/>
          </a:xfrm>
        </p:spPr>
        <p:txBody>
          <a:bodyPr/>
          <a:lstStyle>
            <a:lvl1pPr algn="ctr">
              <a:defRPr sz="1200" cap="all" baseline="0"/>
            </a:lvl1pPr>
          </a:lstStyle>
          <a:p>
            <a:pPr lvl="0"/>
            <a:r>
              <a:rPr lang="en-GB"/>
              <a:t>Insert service name</a:t>
            </a:r>
            <a:endParaRPr lang="en-GB" dirty="0"/>
          </a:p>
        </p:txBody>
      </p:sp>
      <p:sp>
        <p:nvSpPr>
          <p:cNvPr id="59" name="Picture Placeholder 79">
            <a:extLst>
              <a:ext uri="{FF2B5EF4-FFF2-40B4-BE49-F238E27FC236}">
                <a16:creationId xmlns:a16="http://schemas.microsoft.com/office/drawing/2014/main" id="{16E84308-6734-10A3-EB26-D11B0255E58E}"/>
              </a:ext>
            </a:extLst>
          </p:cNvPr>
          <p:cNvSpPr>
            <a:spLocks noGrp="1"/>
          </p:cNvSpPr>
          <p:nvPr>
            <p:ph type="pic" sz="quarter" idx="38" hasCustomPrompt="1"/>
          </p:nvPr>
        </p:nvSpPr>
        <p:spPr>
          <a:xfrm>
            <a:off x="8400655" y="2221434"/>
            <a:ext cx="696913" cy="698500"/>
          </a:xfrm>
        </p:spPr>
        <p:txBody>
          <a:bodyPr/>
          <a:lstStyle>
            <a:lvl1pPr algn="ctr">
              <a:defRPr/>
            </a:lvl1pPr>
          </a:lstStyle>
          <a:p>
            <a:r>
              <a:rPr lang="en-GB" dirty="0"/>
              <a:t>Icon</a:t>
            </a:r>
          </a:p>
        </p:txBody>
      </p:sp>
      <p:sp>
        <p:nvSpPr>
          <p:cNvPr id="62" name="Text Placeholder 81">
            <a:extLst>
              <a:ext uri="{FF2B5EF4-FFF2-40B4-BE49-F238E27FC236}">
                <a16:creationId xmlns:a16="http://schemas.microsoft.com/office/drawing/2014/main" id="{495A5493-4332-DED3-1690-04C7BA2ADED6}"/>
              </a:ext>
            </a:extLst>
          </p:cNvPr>
          <p:cNvSpPr>
            <a:spLocks noGrp="1"/>
          </p:cNvSpPr>
          <p:nvPr>
            <p:ph type="body" sz="quarter" idx="39" hasCustomPrompt="1"/>
          </p:nvPr>
        </p:nvSpPr>
        <p:spPr>
          <a:xfrm>
            <a:off x="10002521" y="1984896"/>
            <a:ext cx="1171575" cy="1171575"/>
          </a:xfrm>
          <a:solidFill>
            <a:schemeClr val="accent1"/>
          </a:solidFill>
        </p:spPr>
        <p:txBody>
          <a:bodyPr/>
          <a:lstStyle>
            <a:lvl1pPr>
              <a:defRPr/>
            </a:lvl1pPr>
          </a:lstStyle>
          <a:p>
            <a:pPr lvl="0"/>
            <a:r>
              <a:rPr lang="en-GB"/>
              <a:t> </a:t>
            </a:r>
            <a:endParaRPr lang="en-GB" dirty="0"/>
          </a:p>
        </p:txBody>
      </p:sp>
      <p:sp>
        <p:nvSpPr>
          <p:cNvPr id="63" name="Text Placeholder 83">
            <a:extLst>
              <a:ext uri="{FF2B5EF4-FFF2-40B4-BE49-F238E27FC236}">
                <a16:creationId xmlns:a16="http://schemas.microsoft.com/office/drawing/2014/main" id="{23210A2E-0CEA-4782-DFA1-EA148CD5E6E8}"/>
              </a:ext>
            </a:extLst>
          </p:cNvPr>
          <p:cNvSpPr>
            <a:spLocks noGrp="1"/>
          </p:cNvSpPr>
          <p:nvPr>
            <p:ph type="body" sz="quarter" idx="40" hasCustomPrompt="1"/>
          </p:nvPr>
        </p:nvSpPr>
        <p:spPr>
          <a:xfrm>
            <a:off x="9667321" y="3238434"/>
            <a:ext cx="1841974" cy="564250"/>
          </a:xfrm>
        </p:spPr>
        <p:txBody>
          <a:bodyPr/>
          <a:lstStyle>
            <a:lvl1pPr algn="ctr">
              <a:defRPr sz="1200" cap="all" baseline="0"/>
            </a:lvl1pPr>
          </a:lstStyle>
          <a:p>
            <a:pPr lvl="0"/>
            <a:r>
              <a:rPr lang="en-GB"/>
              <a:t>Insert service name</a:t>
            </a:r>
            <a:endParaRPr lang="en-GB" dirty="0"/>
          </a:p>
        </p:txBody>
      </p:sp>
      <p:sp>
        <p:nvSpPr>
          <p:cNvPr id="65" name="Picture Placeholder 79">
            <a:extLst>
              <a:ext uri="{FF2B5EF4-FFF2-40B4-BE49-F238E27FC236}">
                <a16:creationId xmlns:a16="http://schemas.microsoft.com/office/drawing/2014/main" id="{FE504F2D-54C1-B0E9-0ED0-470C89E9B03D}"/>
              </a:ext>
            </a:extLst>
          </p:cNvPr>
          <p:cNvSpPr>
            <a:spLocks noGrp="1"/>
          </p:cNvSpPr>
          <p:nvPr>
            <p:ph type="pic" sz="quarter" idx="41" hasCustomPrompt="1"/>
          </p:nvPr>
        </p:nvSpPr>
        <p:spPr>
          <a:xfrm>
            <a:off x="10239852" y="2221434"/>
            <a:ext cx="696913" cy="698500"/>
          </a:xfrm>
        </p:spPr>
        <p:txBody>
          <a:bodyPr/>
          <a:lstStyle>
            <a:lvl1pPr algn="ctr">
              <a:defRPr/>
            </a:lvl1pPr>
          </a:lstStyle>
          <a:p>
            <a:r>
              <a:rPr lang="en-GB" dirty="0"/>
              <a:t>Icon</a:t>
            </a:r>
          </a:p>
        </p:txBody>
      </p:sp>
      <p:sp>
        <p:nvSpPr>
          <p:cNvPr id="93" name="Text Placeholder 81">
            <a:extLst>
              <a:ext uri="{FF2B5EF4-FFF2-40B4-BE49-F238E27FC236}">
                <a16:creationId xmlns:a16="http://schemas.microsoft.com/office/drawing/2014/main" id="{61116BBC-72F6-B784-091F-126E08501404}"/>
              </a:ext>
            </a:extLst>
          </p:cNvPr>
          <p:cNvSpPr>
            <a:spLocks noGrp="1"/>
          </p:cNvSpPr>
          <p:nvPr>
            <p:ph type="body" sz="quarter" idx="42" hasCustomPrompt="1"/>
          </p:nvPr>
        </p:nvSpPr>
        <p:spPr>
          <a:xfrm>
            <a:off x="5430392" y="3954220"/>
            <a:ext cx="1171575" cy="1171575"/>
          </a:xfrm>
          <a:solidFill>
            <a:schemeClr val="accent1"/>
          </a:solidFill>
        </p:spPr>
        <p:txBody>
          <a:bodyPr/>
          <a:lstStyle>
            <a:lvl1pPr>
              <a:defRPr/>
            </a:lvl1pPr>
          </a:lstStyle>
          <a:p>
            <a:pPr lvl="0"/>
            <a:r>
              <a:rPr lang="en-GB"/>
              <a:t> </a:t>
            </a:r>
            <a:endParaRPr lang="en-GB" dirty="0"/>
          </a:p>
        </p:txBody>
      </p:sp>
      <p:sp>
        <p:nvSpPr>
          <p:cNvPr id="94" name="Text Placeholder 83">
            <a:extLst>
              <a:ext uri="{FF2B5EF4-FFF2-40B4-BE49-F238E27FC236}">
                <a16:creationId xmlns:a16="http://schemas.microsoft.com/office/drawing/2014/main" id="{6AABB8B0-15ED-A020-D422-E8C8652403AE}"/>
              </a:ext>
            </a:extLst>
          </p:cNvPr>
          <p:cNvSpPr>
            <a:spLocks noGrp="1"/>
          </p:cNvSpPr>
          <p:nvPr>
            <p:ph type="body" sz="quarter" idx="43" hasCustomPrompt="1"/>
          </p:nvPr>
        </p:nvSpPr>
        <p:spPr>
          <a:xfrm>
            <a:off x="5095192" y="5207758"/>
            <a:ext cx="1841974" cy="564250"/>
          </a:xfrm>
        </p:spPr>
        <p:txBody>
          <a:bodyPr/>
          <a:lstStyle>
            <a:lvl1pPr algn="ctr">
              <a:defRPr sz="1200" cap="all" baseline="0"/>
            </a:lvl1pPr>
          </a:lstStyle>
          <a:p>
            <a:pPr lvl="0"/>
            <a:r>
              <a:rPr lang="en-GB"/>
              <a:t>Insert service name</a:t>
            </a:r>
            <a:endParaRPr lang="en-GB" dirty="0"/>
          </a:p>
        </p:txBody>
      </p:sp>
      <p:sp>
        <p:nvSpPr>
          <p:cNvPr id="101" name="Picture Placeholder 79">
            <a:extLst>
              <a:ext uri="{FF2B5EF4-FFF2-40B4-BE49-F238E27FC236}">
                <a16:creationId xmlns:a16="http://schemas.microsoft.com/office/drawing/2014/main" id="{5DFF126D-0AE1-236B-2CFB-6E0506E0B124}"/>
              </a:ext>
            </a:extLst>
          </p:cNvPr>
          <p:cNvSpPr>
            <a:spLocks noGrp="1"/>
          </p:cNvSpPr>
          <p:nvPr>
            <p:ph type="pic" sz="quarter" idx="44" hasCustomPrompt="1"/>
          </p:nvPr>
        </p:nvSpPr>
        <p:spPr>
          <a:xfrm>
            <a:off x="5660476" y="4190758"/>
            <a:ext cx="696913" cy="698500"/>
          </a:xfrm>
        </p:spPr>
        <p:txBody>
          <a:bodyPr/>
          <a:lstStyle>
            <a:lvl1pPr algn="ctr">
              <a:defRPr/>
            </a:lvl1pPr>
          </a:lstStyle>
          <a:p>
            <a:r>
              <a:rPr lang="en-GB" dirty="0"/>
              <a:t>Icon</a:t>
            </a:r>
          </a:p>
        </p:txBody>
      </p:sp>
      <p:sp>
        <p:nvSpPr>
          <p:cNvPr id="102" name="Text Placeholder 81">
            <a:extLst>
              <a:ext uri="{FF2B5EF4-FFF2-40B4-BE49-F238E27FC236}">
                <a16:creationId xmlns:a16="http://schemas.microsoft.com/office/drawing/2014/main" id="{3235B953-7E58-F6D6-8E00-33D702792A96}"/>
              </a:ext>
            </a:extLst>
          </p:cNvPr>
          <p:cNvSpPr>
            <a:spLocks noGrp="1"/>
          </p:cNvSpPr>
          <p:nvPr>
            <p:ph type="body" sz="quarter" idx="45" hasCustomPrompt="1"/>
          </p:nvPr>
        </p:nvSpPr>
        <p:spPr>
          <a:xfrm>
            <a:off x="7265966" y="3954220"/>
            <a:ext cx="1171575" cy="1171575"/>
          </a:xfrm>
          <a:solidFill>
            <a:schemeClr val="accent1"/>
          </a:solidFill>
        </p:spPr>
        <p:txBody>
          <a:bodyPr/>
          <a:lstStyle>
            <a:lvl1pPr>
              <a:defRPr/>
            </a:lvl1pPr>
          </a:lstStyle>
          <a:p>
            <a:pPr lvl="0"/>
            <a:r>
              <a:rPr lang="en-GB"/>
              <a:t> </a:t>
            </a:r>
            <a:endParaRPr lang="en-GB" dirty="0"/>
          </a:p>
        </p:txBody>
      </p:sp>
      <p:sp>
        <p:nvSpPr>
          <p:cNvPr id="103" name="Text Placeholder 83">
            <a:extLst>
              <a:ext uri="{FF2B5EF4-FFF2-40B4-BE49-F238E27FC236}">
                <a16:creationId xmlns:a16="http://schemas.microsoft.com/office/drawing/2014/main" id="{9D12608F-5BCA-8F3A-6F45-047CBB10CF30}"/>
              </a:ext>
            </a:extLst>
          </p:cNvPr>
          <p:cNvSpPr>
            <a:spLocks noGrp="1"/>
          </p:cNvSpPr>
          <p:nvPr>
            <p:ph type="body" sz="quarter" idx="46" hasCustomPrompt="1"/>
          </p:nvPr>
        </p:nvSpPr>
        <p:spPr>
          <a:xfrm>
            <a:off x="6930766" y="5207758"/>
            <a:ext cx="1841974" cy="564250"/>
          </a:xfrm>
        </p:spPr>
        <p:txBody>
          <a:bodyPr/>
          <a:lstStyle>
            <a:lvl1pPr algn="ctr">
              <a:defRPr sz="1200" cap="all" baseline="0"/>
            </a:lvl1pPr>
          </a:lstStyle>
          <a:p>
            <a:pPr lvl="0"/>
            <a:r>
              <a:rPr lang="en-GB"/>
              <a:t>Insert service name</a:t>
            </a:r>
            <a:endParaRPr lang="en-GB" dirty="0"/>
          </a:p>
        </p:txBody>
      </p:sp>
      <p:sp>
        <p:nvSpPr>
          <p:cNvPr id="104" name="Picture Placeholder 79">
            <a:extLst>
              <a:ext uri="{FF2B5EF4-FFF2-40B4-BE49-F238E27FC236}">
                <a16:creationId xmlns:a16="http://schemas.microsoft.com/office/drawing/2014/main" id="{D0570AB8-3F3C-F88A-982C-AD317691F386}"/>
              </a:ext>
            </a:extLst>
          </p:cNvPr>
          <p:cNvSpPr>
            <a:spLocks noGrp="1"/>
          </p:cNvSpPr>
          <p:nvPr>
            <p:ph type="pic" sz="quarter" idx="47" hasCustomPrompt="1"/>
          </p:nvPr>
        </p:nvSpPr>
        <p:spPr>
          <a:xfrm>
            <a:off x="7499673" y="4190758"/>
            <a:ext cx="696913" cy="698500"/>
          </a:xfrm>
        </p:spPr>
        <p:txBody>
          <a:bodyPr/>
          <a:lstStyle>
            <a:lvl1pPr algn="ctr">
              <a:defRPr/>
            </a:lvl1pPr>
          </a:lstStyle>
          <a:p>
            <a:r>
              <a:rPr lang="en-GB" dirty="0"/>
              <a:t>Icon</a:t>
            </a:r>
          </a:p>
        </p:txBody>
      </p:sp>
      <p:sp>
        <p:nvSpPr>
          <p:cNvPr id="105" name="Text Placeholder 81">
            <a:extLst>
              <a:ext uri="{FF2B5EF4-FFF2-40B4-BE49-F238E27FC236}">
                <a16:creationId xmlns:a16="http://schemas.microsoft.com/office/drawing/2014/main" id="{3A906F60-57D0-2FF4-8AC3-4B20F7747B5B}"/>
              </a:ext>
            </a:extLst>
          </p:cNvPr>
          <p:cNvSpPr>
            <a:spLocks noGrp="1"/>
          </p:cNvSpPr>
          <p:nvPr>
            <p:ph type="body" sz="quarter" idx="48" hasCustomPrompt="1"/>
          </p:nvPr>
        </p:nvSpPr>
        <p:spPr>
          <a:xfrm>
            <a:off x="9101539" y="3954220"/>
            <a:ext cx="1171575" cy="1171575"/>
          </a:xfrm>
          <a:solidFill>
            <a:schemeClr val="accent1"/>
          </a:solidFill>
        </p:spPr>
        <p:txBody>
          <a:bodyPr/>
          <a:lstStyle>
            <a:lvl1pPr>
              <a:defRPr/>
            </a:lvl1pPr>
          </a:lstStyle>
          <a:p>
            <a:pPr lvl="0"/>
            <a:r>
              <a:rPr lang="en-GB"/>
              <a:t> </a:t>
            </a:r>
            <a:endParaRPr lang="en-GB" dirty="0"/>
          </a:p>
        </p:txBody>
      </p:sp>
      <p:sp>
        <p:nvSpPr>
          <p:cNvPr id="106" name="Text Placeholder 83">
            <a:extLst>
              <a:ext uri="{FF2B5EF4-FFF2-40B4-BE49-F238E27FC236}">
                <a16:creationId xmlns:a16="http://schemas.microsoft.com/office/drawing/2014/main" id="{0275A3AF-D7AE-4188-52D6-D1F7AB5C695B}"/>
              </a:ext>
            </a:extLst>
          </p:cNvPr>
          <p:cNvSpPr>
            <a:spLocks noGrp="1"/>
          </p:cNvSpPr>
          <p:nvPr>
            <p:ph type="body" sz="quarter" idx="49" hasCustomPrompt="1"/>
          </p:nvPr>
        </p:nvSpPr>
        <p:spPr>
          <a:xfrm>
            <a:off x="8766339" y="5207758"/>
            <a:ext cx="1841974" cy="564250"/>
          </a:xfrm>
        </p:spPr>
        <p:txBody>
          <a:bodyPr/>
          <a:lstStyle>
            <a:lvl1pPr algn="ctr">
              <a:defRPr sz="1200" cap="all" baseline="0"/>
            </a:lvl1pPr>
          </a:lstStyle>
          <a:p>
            <a:pPr lvl="0"/>
            <a:r>
              <a:rPr lang="en-GB"/>
              <a:t>Insert service name</a:t>
            </a:r>
            <a:endParaRPr lang="en-GB" dirty="0"/>
          </a:p>
        </p:txBody>
      </p:sp>
      <p:sp>
        <p:nvSpPr>
          <p:cNvPr id="108" name="Picture Placeholder 79">
            <a:extLst>
              <a:ext uri="{FF2B5EF4-FFF2-40B4-BE49-F238E27FC236}">
                <a16:creationId xmlns:a16="http://schemas.microsoft.com/office/drawing/2014/main" id="{3E8F2A11-AFA9-5F4B-FEFF-4AF4EBABABC2}"/>
              </a:ext>
            </a:extLst>
          </p:cNvPr>
          <p:cNvSpPr>
            <a:spLocks noGrp="1"/>
          </p:cNvSpPr>
          <p:nvPr>
            <p:ph type="pic" sz="quarter" idx="50" hasCustomPrompt="1"/>
          </p:nvPr>
        </p:nvSpPr>
        <p:spPr>
          <a:xfrm>
            <a:off x="9338870" y="4190758"/>
            <a:ext cx="696913" cy="698500"/>
          </a:xfrm>
        </p:spPr>
        <p:txBody>
          <a:bodyPr/>
          <a:lstStyle>
            <a:lvl1pPr algn="ctr">
              <a:defRPr/>
            </a:lvl1pPr>
          </a:lstStyle>
          <a:p>
            <a:r>
              <a:rPr lang="en-GB" dirty="0"/>
              <a:t>Icon</a:t>
            </a:r>
          </a:p>
        </p:txBody>
      </p:sp>
      <p:sp>
        <p:nvSpPr>
          <p:cNvPr id="119" name="Date Placeholder 118">
            <a:extLst>
              <a:ext uri="{FF2B5EF4-FFF2-40B4-BE49-F238E27FC236}">
                <a16:creationId xmlns:a16="http://schemas.microsoft.com/office/drawing/2014/main" id="{91D76C22-7F81-EF12-6A96-66D53FB23377}"/>
              </a:ext>
            </a:extLst>
          </p:cNvPr>
          <p:cNvSpPr>
            <a:spLocks noGrp="1"/>
          </p:cNvSpPr>
          <p:nvPr>
            <p:ph type="dt" sz="half" idx="51"/>
          </p:nvPr>
        </p:nvSpPr>
        <p:spPr/>
        <p:txBody>
          <a:bodyPr/>
          <a:lstStyle/>
          <a:p>
            <a:endParaRPr lang="en-GB" dirty="0"/>
          </a:p>
        </p:txBody>
      </p:sp>
      <p:sp>
        <p:nvSpPr>
          <p:cNvPr id="120" name="Footer Placeholder 119">
            <a:extLst>
              <a:ext uri="{FF2B5EF4-FFF2-40B4-BE49-F238E27FC236}">
                <a16:creationId xmlns:a16="http://schemas.microsoft.com/office/drawing/2014/main" id="{B1887322-3F1B-8BBD-6478-56BFEE18722A}"/>
              </a:ext>
            </a:extLst>
          </p:cNvPr>
          <p:cNvSpPr>
            <a:spLocks noGrp="1"/>
          </p:cNvSpPr>
          <p:nvPr>
            <p:ph type="ftr" sz="quarter" idx="5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1" name="Slide Number Placeholder 120">
            <a:extLst>
              <a:ext uri="{FF2B5EF4-FFF2-40B4-BE49-F238E27FC236}">
                <a16:creationId xmlns:a16="http://schemas.microsoft.com/office/drawing/2014/main" id="{FCD8D161-F477-AC65-3C41-D257BE983A6F}"/>
              </a:ext>
            </a:extLst>
          </p:cNvPr>
          <p:cNvSpPr>
            <a:spLocks noGrp="1"/>
          </p:cNvSpPr>
          <p:nvPr>
            <p:ph type="sldNum" sz="quarter" idx="53"/>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3818653B-1458-63F4-561C-0122A8BA2CF6}"/>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5" name="Group 4">
            <a:extLst>
              <a:ext uri="{FF2B5EF4-FFF2-40B4-BE49-F238E27FC236}">
                <a16:creationId xmlns:a16="http://schemas.microsoft.com/office/drawing/2014/main" id="{6B7ABAD9-E4A8-09C9-264E-180D52AE94C2}"/>
              </a:ext>
            </a:extLst>
          </p:cNvPr>
          <p:cNvGrpSpPr/>
          <p:nvPr userDrawn="1"/>
        </p:nvGrpSpPr>
        <p:grpSpPr>
          <a:xfrm>
            <a:off x="12338004" y="0"/>
            <a:ext cx="2094954" cy="3914775"/>
            <a:chOff x="-2178418" y="4487679"/>
            <a:chExt cx="2094954" cy="3914775"/>
          </a:xfrm>
        </p:grpSpPr>
        <p:sp>
          <p:nvSpPr>
            <p:cNvPr id="6" name="Rectangle 5">
              <a:extLst>
                <a:ext uri="{FF2B5EF4-FFF2-40B4-BE49-F238E27FC236}">
                  <a16:creationId xmlns:a16="http://schemas.microsoft.com/office/drawing/2014/main" id="{E31BCA21-A511-E236-9B31-6BFDD9CC9640}"/>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FBF57383-8FD1-438E-C675-B1654D59ED7B}"/>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 name="TextBox 7">
              <a:extLst>
                <a:ext uri="{FF2B5EF4-FFF2-40B4-BE49-F238E27FC236}">
                  <a16:creationId xmlns:a16="http://schemas.microsoft.com/office/drawing/2014/main" id="{A08E00B0-306E-BC11-AB1A-E27C726177B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9" name="TextBox 8">
              <a:extLst>
                <a:ext uri="{FF2B5EF4-FFF2-40B4-BE49-F238E27FC236}">
                  <a16:creationId xmlns:a16="http://schemas.microsoft.com/office/drawing/2014/main" id="{908656A6-11D0-98EA-C0C7-E04D8233F740}"/>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10" name="TextBox 9">
              <a:extLst>
                <a:ext uri="{FF2B5EF4-FFF2-40B4-BE49-F238E27FC236}">
                  <a16:creationId xmlns:a16="http://schemas.microsoft.com/office/drawing/2014/main" id="{E4E6FBCB-D2B0-1A7A-DB6B-195A3EE7CFD3}"/>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11" name="TextBox 10">
              <a:extLst>
                <a:ext uri="{FF2B5EF4-FFF2-40B4-BE49-F238E27FC236}">
                  <a16:creationId xmlns:a16="http://schemas.microsoft.com/office/drawing/2014/main" id="{B236FB5A-E2B7-CE4F-C89E-AABF1802CE61}"/>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12" name="TextBox 11">
              <a:extLst>
                <a:ext uri="{FF2B5EF4-FFF2-40B4-BE49-F238E27FC236}">
                  <a16:creationId xmlns:a16="http://schemas.microsoft.com/office/drawing/2014/main" id="{86037B13-BB1E-3D66-D3B5-1B42563E61FA}"/>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38682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esearch and insights (1)">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3A059185-1BD0-0794-D51F-1CE475D95D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283" r="23283"/>
          <a:stretch/>
        </p:blipFill>
        <p:spPr>
          <a:xfrm>
            <a:off x="8437245" y="3219448"/>
            <a:ext cx="3117642" cy="3281939"/>
          </a:xfrm>
          <a:prstGeom prst="rect">
            <a:avLst/>
          </a:prstGeom>
          <a:blipFill dpi="0" rotWithShape="1">
            <a:blip r:embed="rId3"/>
            <a:srcRect/>
            <a:stretch>
              <a:fillRect/>
            </a:stretch>
          </a:blipFill>
        </p:spPr>
      </p:pic>
      <p:sp>
        <p:nvSpPr>
          <p:cNvPr id="19" name="Text Placeholder 3">
            <a:extLst>
              <a:ext uri="{FF2B5EF4-FFF2-40B4-BE49-F238E27FC236}">
                <a16:creationId xmlns:a16="http://schemas.microsoft.com/office/drawing/2014/main" id="{11BC9BBC-1CF8-3392-973D-15D9E7B1A473}"/>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3" name="Picture Placeholder 52">
            <a:extLst>
              <a:ext uri="{FF2B5EF4-FFF2-40B4-BE49-F238E27FC236}">
                <a16:creationId xmlns:a16="http://schemas.microsoft.com/office/drawing/2014/main" id="{3872142C-4353-9370-0D59-9AB1738F3972}"/>
              </a:ext>
            </a:extLst>
          </p:cNvPr>
          <p:cNvSpPr>
            <a:spLocks noGrp="1"/>
          </p:cNvSpPr>
          <p:nvPr>
            <p:ph type="pic" sz="quarter" idx="13" hasCustomPrompt="1"/>
          </p:nvPr>
        </p:nvSpPr>
        <p:spPr>
          <a:xfrm>
            <a:off x="6618684" y="0"/>
            <a:ext cx="5352332" cy="6858000"/>
          </a:xfrm>
          <a:custGeom>
            <a:avLst/>
            <a:gdLst>
              <a:gd name="connsiteX0" fmla="*/ 1826817 w 5352332"/>
              <a:gd name="connsiteY0" fmla="*/ 3219019 h 6858000"/>
              <a:gd name="connsiteX1" fmla="*/ 1826817 w 5352332"/>
              <a:gd name="connsiteY1" fmla="*/ 6478582 h 6858000"/>
              <a:gd name="connsiteX2" fmla="*/ 1831053 w 5352332"/>
              <a:gd name="connsiteY2" fmla="*/ 6478582 h 6858000"/>
              <a:gd name="connsiteX3" fmla="*/ 1831053 w 5352332"/>
              <a:gd name="connsiteY3" fmla="*/ 6479013 h 6858000"/>
              <a:gd name="connsiteX4" fmla="*/ 4936203 w 5352332"/>
              <a:gd name="connsiteY4" fmla="*/ 6479013 h 6858000"/>
              <a:gd name="connsiteX5" fmla="*/ 4936203 w 5352332"/>
              <a:gd name="connsiteY5" fmla="*/ 3219449 h 6858000"/>
              <a:gd name="connsiteX6" fmla="*/ 4931967 w 5352332"/>
              <a:gd name="connsiteY6" fmla="*/ 3219449 h 6858000"/>
              <a:gd name="connsiteX7" fmla="*/ 4931967 w 5352332"/>
              <a:gd name="connsiteY7" fmla="*/ 3219019 h 6858000"/>
              <a:gd name="connsiteX8" fmla="*/ 0 w 5352332"/>
              <a:gd name="connsiteY8" fmla="*/ 0 h 6858000"/>
              <a:gd name="connsiteX9" fmla="*/ 5352332 w 5352332"/>
              <a:gd name="connsiteY9" fmla="*/ 0 h 6858000"/>
              <a:gd name="connsiteX10" fmla="*/ 5352332 w 5352332"/>
              <a:gd name="connsiteY10" fmla="*/ 6858000 h 6858000"/>
              <a:gd name="connsiteX11" fmla="*/ 0 w 535233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2332" h="6858000">
                <a:moveTo>
                  <a:pt x="1826817" y="3219019"/>
                </a:moveTo>
                <a:lnTo>
                  <a:pt x="1826817" y="6478582"/>
                </a:lnTo>
                <a:lnTo>
                  <a:pt x="1831053" y="6478582"/>
                </a:lnTo>
                <a:lnTo>
                  <a:pt x="1831053" y="6479013"/>
                </a:lnTo>
                <a:lnTo>
                  <a:pt x="4936203" y="6479013"/>
                </a:lnTo>
                <a:lnTo>
                  <a:pt x="4936203" y="3219449"/>
                </a:lnTo>
                <a:lnTo>
                  <a:pt x="4931967" y="3219449"/>
                </a:lnTo>
                <a:lnTo>
                  <a:pt x="4931967" y="3219019"/>
                </a:lnTo>
                <a:close/>
                <a:moveTo>
                  <a:pt x="0" y="0"/>
                </a:moveTo>
                <a:lnTo>
                  <a:pt x="5352332" y="0"/>
                </a:lnTo>
                <a:lnTo>
                  <a:pt x="5352332" y="6858000"/>
                </a:lnTo>
                <a:lnTo>
                  <a:pt x="0" y="6858000"/>
                </a:lnTo>
                <a:close/>
              </a:path>
            </a:pathLst>
          </a:custGeom>
        </p:spPr>
        <p:txBody>
          <a:bodyPr wrap="square" anchor="ctr">
            <a:noAutofit/>
          </a:bodyPr>
          <a:lstStyle>
            <a:lvl1pPr algn="ctr">
              <a:spcAft>
                <a:spcPts val="0"/>
              </a:spcAft>
              <a:defRPr/>
            </a:lvl1pPr>
          </a:lstStyle>
          <a:p>
            <a:r>
              <a:rPr lang="en-GB" dirty="0"/>
              <a:t>Click icon to insert image &gt; Right click &gt; Send to Back</a:t>
            </a:r>
            <a:br>
              <a:rPr lang="en-GB" dirty="0"/>
            </a:br>
            <a:br>
              <a:rPr lang="en-GB" dirty="0"/>
            </a:br>
            <a:br>
              <a:rPr lang="en-GB" dirty="0"/>
            </a:br>
            <a:br>
              <a:rPr lang="en-GB" dirty="0"/>
            </a:br>
            <a:br>
              <a:rPr lang="en-GB" dirty="0"/>
            </a:br>
            <a:endParaRPr lang="en-GB" dirty="0"/>
          </a:p>
        </p:txBody>
      </p:sp>
      <p:sp>
        <p:nvSpPr>
          <p:cNvPr id="6" name="Text Placeholder 10">
            <a:extLst>
              <a:ext uri="{FF2B5EF4-FFF2-40B4-BE49-F238E27FC236}">
                <a16:creationId xmlns:a16="http://schemas.microsoft.com/office/drawing/2014/main" id="{EE2B4BCE-E1BF-F8D6-E384-FA3A66C9316B}"/>
              </a:ext>
            </a:extLst>
          </p:cNvPr>
          <p:cNvSpPr>
            <a:spLocks noGrp="1"/>
          </p:cNvSpPr>
          <p:nvPr>
            <p:ph type="body" sz="quarter" idx="30" hasCustomPrompt="1"/>
          </p:nvPr>
        </p:nvSpPr>
        <p:spPr>
          <a:xfrm>
            <a:off x="5725882" y="4557235"/>
            <a:ext cx="1785600" cy="1779582"/>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a:defRPr/>
            </a:lvl1pPr>
          </a:lstStyle>
          <a:p>
            <a:pPr lvl="0"/>
            <a:r>
              <a:rPr lang="en-GB"/>
              <a:t> </a:t>
            </a:r>
            <a:endParaRPr lang="en-GB" dirty="0"/>
          </a:p>
        </p:txBody>
      </p:sp>
      <p:sp>
        <p:nvSpPr>
          <p:cNvPr id="23" name="Text Placeholder 7">
            <a:extLst>
              <a:ext uri="{FF2B5EF4-FFF2-40B4-BE49-F238E27FC236}">
                <a16:creationId xmlns:a16="http://schemas.microsoft.com/office/drawing/2014/main" id="{9CADE0E3-72B7-414F-9C15-D89675347EFC}"/>
              </a:ext>
            </a:extLst>
          </p:cNvPr>
          <p:cNvSpPr>
            <a:spLocks noGrp="1"/>
          </p:cNvSpPr>
          <p:nvPr>
            <p:ph type="body" sz="quarter" idx="76" hasCustomPrompt="1"/>
          </p:nvPr>
        </p:nvSpPr>
        <p:spPr>
          <a:xfrm>
            <a:off x="450850" y="1534567"/>
            <a:ext cx="5114674" cy="853033"/>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Please insert an introduction to your research and insights here. This slide would be where you can include examples of the research and insights which are relevant to your team/service line.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24">
            <a:extLst>
              <a:ext uri="{FF2B5EF4-FFF2-40B4-BE49-F238E27FC236}">
                <a16:creationId xmlns:a16="http://schemas.microsoft.com/office/drawing/2014/main" id="{5A827012-08A7-D829-0739-EF8530ABF501}"/>
              </a:ext>
            </a:extLst>
          </p:cNvPr>
          <p:cNvSpPr>
            <a:spLocks noGrp="1"/>
          </p:cNvSpPr>
          <p:nvPr>
            <p:ph type="body" sz="quarter" idx="77" hasCustomPrompt="1"/>
          </p:nvPr>
        </p:nvSpPr>
        <p:spPr>
          <a:xfrm>
            <a:off x="450850" y="2635250"/>
            <a:ext cx="5115070" cy="269875"/>
          </a:xfrm>
        </p:spPr>
        <p:txBody>
          <a:bodyPr/>
          <a:lstStyle>
            <a:lvl1pPr>
              <a:defRPr sz="1050" cap="all" baseline="0">
                <a:latin typeface="+mj-lt"/>
              </a:defRPr>
            </a:lvl1pPr>
          </a:lstStyle>
          <a:p>
            <a:pPr lvl="0"/>
            <a:r>
              <a:rPr lang="en-GB" dirty="0"/>
              <a:t>Insert title of research</a:t>
            </a:r>
          </a:p>
        </p:txBody>
      </p:sp>
      <p:sp>
        <p:nvSpPr>
          <p:cNvPr id="26" name="Text Placeholder 7">
            <a:extLst>
              <a:ext uri="{FF2B5EF4-FFF2-40B4-BE49-F238E27FC236}">
                <a16:creationId xmlns:a16="http://schemas.microsoft.com/office/drawing/2014/main" id="{ECCA9A57-038C-A02C-96AB-267AFCA973B2}"/>
              </a:ext>
            </a:extLst>
          </p:cNvPr>
          <p:cNvSpPr>
            <a:spLocks noGrp="1"/>
          </p:cNvSpPr>
          <p:nvPr>
            <p:ph type="body" sz="quarter" idx="78" hasCustomPrompt="1"/>
          </p:nvPr>
        </p:nvSpPr>
        <p:spPr>
          <a:xfrm>
            <a:off x="450850" y="2881235"/>
            <a:ext cx="5114674" cy="795415"/>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24">
            <a:extLst>
              <a:ext uri="{FF2B5EF4-FFF2-40B4-BE49-F238E27FC236}">
                <a16:creationId xmlns:a16="http://schemas.microsoft.com/office/drawing/2014/main" id="{C436CAEC-5E4A-F239-0754-B82A0F5262E8}"/>
              </a:ext>
            </a:extLst>
          </p:cNvPr>
          <p:cNvSpPr>
            <a:spLocks noGrp="1"/>
          </p:cNvSpPr>
          <p:nvPr>
            <p:ph type="body" sz="quarter" idx="79" hasCustomPrompt="1"/>
          </p:nvPr>
        </p:nvSpPr>
        <p:spPr>
          <a:xfrm>
            <a:off x="450850" y="3769818"/>
            <a:ext cx="5115070" cy="269875"/>
          </a:xfrm>
        </p:spPr>
        <p:txBody>
          <a:bodyPr/>
          <a:lstStyle>
            <a:lvl1pPr>
              <a:defRPr sz="1050" cap="all" baseline="0">
                <a:latin typeface="+mj-lt"/>
              </a:defRPr>
            </a:lvl1pPr>
          </a:lstStyle>
          <a:p>
            <a:pPr lvl="0"/>
            <a:r>
              <a:rPr lang="en-GB" dirty="0"/>
              <a:t>Insert title of research</a:t>
            </a:r>
          </a:p>
        </p:txBody>
      </p:sp>
      <p:sp>
        <p:nvSpPr>
          <p:cNvPr id="32" name="Text Placeholder 7">
            <a:extLst>
              <a:ext uri="{FF2B5EF4-FFF2-40B4-BE49-F238E27FC236}">
                <a16:creationId xmlns:a16="http://schemas.microsoft.com/office/drawing/2014/main" id="{6D2E8273-ADA2-D4FA-8979-691933F87177}"/>
              </a:ext>
            </a:extLst>
          </p:cNvPr>
          <p:cNvSpPr>
            <a:spLocks noGrp="1"/>
          </p:cNvSpPr>
          <p:nvPr>
            <p:ph type="body" sz="quarter" idx="80" hasCustomPrompt="1"/>
          </p:nvPr>
        </p:nvSpPr>
        <p:spPr>
          <a:xfrm>
            <a:off x="450850" y="4015803"/>
            <a:ext cx="5114674" cy="795415"/>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24">
            <a:extLst>
              <a:ext uri="{FF2B5EF4-FFF2-40B4-BE49-F238E27FC236}">
                <a16:creationId xmlns:a16="http://schemas.microsoft.com/office/drawing/2014/main" id="{78C594D4-34A9-948C-FA98-B322ABC638BD}"/>
              </a:ext>
            </a:extLst>
          </p:cNvPr>
          <p:cNvSpPr>
            <a:spLocks noGrp="1"/>
          </p:cNvSpPr>
          <p:nvPr>
            <p:ph type="body" sz="quarter" idx="81" hasCustomPrompt="1"/>
          </p:nvPr>
        </p:nvSpPr>
        <p:spPr>
          <a:xfrm>
            <a:off x="450850" y="4904386"/>
            <a:ext cx="5115070" cy="269875"/>
          </a:xfrm>
        </p:spPr>
        <p:txBody>
          <a:bodyPr/>
          <a:lstStyle>
            <a:lvl1pPr>
              <a:defRPr sz="1050" cap="all" baseline="0">
                <a:latin typeface="+mj-lt"/>
              </a:defRPr>
            </a:lvl1pPr>
          </a:lstStyle>
          <a:p>
            <a:pPr lvl="0"/>
            <a:r>
              <a:rPr lang="en-GB" dirty="0"/>
              <a:t>Insert title of research</a:t>
            </a:r>
          </a:p>
        </p:txBody>
      </p:sp>
      <p:sp>
        <p:nvSpPr>
          <p:cNvPr id="34" name="Text Placeholder 7">
            <a:extLst>
              <a:ext uri="{FF2B5EF4-FFF2-40B4-BE49-F238E27FC236}">
                <a16:creationId xmlns:a16="http://schemas.microsoft.com/office/drawing/2014/main" id="{BE448AE2-91A7-53E4-793F-9DBC4F7EAA7A}"/>
              </a:ext>
            </a:extLst>
          </p:cNvPr>
          <p:cNvSpPr>
            <a:spLocks noGrp="1"/>
          </p:cNvSpPr>
          <p:nvPr>
            <p:ph type="body" sz="quarter" idx="82" hasCustomPrompt="1"/>
          </p:nvPr>
        </p:nvSpPr>
        <p:spPr>
          <a:xfrm>
            <a:off x="450850" y="5150371"/>
            <a:ext cx="5114674" cy="795415"/>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C96AD8C9-8914-3449-1788-63361305E848}"/>
              </a:ext>
            </a:extLst>
          </p:cNvPr>
          <p:cNvSpPr>
            <a:spLocks noGrp="1"/>
          </p:cNvSpPr>
          <p:nvPr>
            <p:ph type="body" sz="quarter" idx="87" hasCustomPrompt="1"/>
          </p:nvPr>
        </p:nvSpPr>
        <p:spPr>
          <a:xfrm>
            <a:off x="8614294" y="3353544"/>
            <a:ext cx="2687330" cy="730776"/>
          </a:xfrm>
        </p:spPr>
        <p:txBody>
          <a:bodyPr/>
          <a:lstStyle>
            <a:lvl1pPr>
              <a:defRPr sz="2200">
                <a:solidFill>
                  <a:schemeClr val="bg1"/>
                </a:solidFill>
                <a:latin typeface="+mj-lt"/>
              </a:defRPr>
            </a:lvl1pPr>
          </a:lstStyle>
          <a:p>
            <a:pPr lvl="0"/>
            <a:r>
              <a:rPr lang="en-GB"/>
              <a:t>Insert heading</a:t>
            </a:r>
            <a:endParaRPr lang="en-GB" dirty="0"/>
          </a:p>
        </p:txBody>
      </p:sp>
      <p:sp>
        <p:nvSpPr>
          <p:cNvPr id="38" name="Text Placeholder 15">
            <a:extLst>
              <a:ext uri="{FF2B5EF4-FFF2-40B4-BE49-F238E27FC236}">
                <a16:creationId xmlns:a16="http://schemas.microsoft.com/office/drawing/2014/main" id="{6E1A469E-659E-CBC6-A251-BF7C4A5F61DA}"/>
              </a:ext>
            </a:extLst>
          </p:cNvPr>
          <p:cNvSpPr>
            <a:spLocks noGrp="1"/>
          </p:cNvSpPr>
          <p:nvPr>
            <p:ph type="body" sz="quarter" idx="83" hasCustomPrompt="1"/>
          </p:nvPr>
        </p:nvSpPr>
        <p:spPr>
          <a:xfrm>
            <a:off x="8614295" y="4143136"/>
            <a:ext cx="2687330" cy="2193681"/>
          </a:xfrm>
        </p:spPr>
        <p:txBody>
          <a:bodyPr/>
          <a:lstStyle>
            <a:lvl1pPr marL="133200" indent="-133200">
              <a:buClr>
                <a:schemeClr val="accent3"/>
              </a:buClr>
              <a:buFont typeface="Wingdings" panose="05000000000000000000" pitchFamily="2" charset="2"/>
              <a:buChar char="§"/>
              <a:defRPr sz="1000">
                <a:latin typeface="+mj-lt"/>
              </a:defRPr>
            </a:lvl1pPr>
            <a:lvl2pPr>
              <a:buClr>
                <a:schemeClr val="accent3"/>
              </a:buClr>
              <a:defRPr sz="1000">
                <a:latin typeface="+mj-lt"/>
              </a:defRPr>
            </a:lvl2pPr>
            <a:lvl3pPr>
              <a:buClr>
                <a:schemeClr val="accent3"/>
              </a:buClr>
              <a:defRPr sz="900">
                <a:latin typeface="+mj-lt"/>
              </a:defRPr>
            </a:lvl3pPr>
            <a:lvl4pPr>
              <a:buClr>
                <a:schemeClr val="accent3"/>
              </a:buClr>
              <a:defRPr sz="800">
                <a:latin typeface="+mj-lt"/>
              </a:defRPr>
            </a:lvl4pPr>
            <a:lvl5pPr>
              <a:buClr>
                <a:schemeClr val="accent3"/>
              </a:buClr>
              <a:defRPr sz="1000">
                <a:latin typeface="Gotham Light" panose="02000603030000020004" pitchFamily="2" charset="0"/>
              </a:defRPr>
            </a:lvl5pPr>
          </a:lstStyle>
          <a:p>
            <a:pPr lvl="0"/>
            <a:r>
              <a:rPr lang="en-GB" dirty="0"/>
              <a:t>Insert service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43">
            <a:extLst>
              <a:ext uri="{FF2B5EF4-FFF2-40B4-BE49-F238E27FC236}">
                <a16:creationId xmlns:a16="http://schemas.microsoft.com/office/drawing/2014/main" id="{86BA032A-4314-9D8D-3FB2-08B2C59E930A}"/>
              </a:ext>
            </a:extLst>
          </p:cNvPr>
          <p:cNvSpPr>
            <a:spLocks noGrp="1"/>
          </p:cNvSpPr>
          <p:nvPr>
            <p:ph type="body" sz="quarter" idx="29" hasCustomPrompt="1"/>
          </p:nvPr>
        </p:nvSpPr>
        <p:spPr>
          <a:xfrm>
            <a:off x="11172825" y="259079"/>
            <a:ext cx="558163" cy="558163"/>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a:defRPr/>
            </a:lvl1pPr>
          </a:lstStyle>
          <a:p>
            <a:pPr lvl="0"/>
            <a:r>
              <a:rPr lang="en-GB"/>
              <a:t> </a:t>
            </a:r>
            <a:endParaRPr lang="en-GB" dirty="0"/>
          </a:p>
        </p:txBody>
      </p:sp>
      <p:grpSp>
        <p:nvGrpSpPr>
          <p:cNvPr id="39" name="Group 38">
            <a:extLst>
              <a:ext uri="{FF2B5EF4-FFF2-40B4-BE49-F238E27FC236}">
                <a16:creationId xmlns:a16="http://schemas.microsoft.com/office/drawing/2014/main" id="{6277FB9C-068B-63F2-DB6C-496B4AA784E7}"/>
              </a:ext>
            </a:extLst>
          </p:cNvPr>
          <p:cNvGrpSpPr/>
          <p:nvPr/>
        </p:nvGrpSpPr>
        <p:grpSpPr>
          <a:xfrm>
            <a:off x="12287572" y="0"/>
            <a:ext cx="2175021" cy="4839558"/>
            <a:chOff x="838200" y="1150069"/>
            <a:chExt cx="2175021" cy="4839558"/>
          </a:xfrm>
        </p:grpSpPr>
        <p:sp>
          <p:nvSpPr>
            <p:cNvPr id="40" name="Rectangle 39">
              <a:extLst>
                <a:ext uri="{FF2B5EF4-FFF2-40B4-BE49-F238E27FC236}">
                  <a16:creationId xmlns:a16="http://schemas.microsoft.com/office/drawing/2014/main" id="{E1DE7384-C460-EE36-F7E3-652470E45DE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5B699223-65CE-FFF4-6C92-7C85844E7FB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76FB401F-8E45-4EE5-ABC5-8E692C7FF9B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73CF38F1-59B1-05F3-D6C5-56DD390CC30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33928019-39B5-4E6A-AE5F-335D9BF3147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0BDA7903-4274-F800-6EB6-2A6C1F92AD9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0EE41122-353D-13FA-AC8D-FF282194F42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B08A6E5A-1C1D-BCED-3A69-6555B518C8B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8" name="TextBox 47">
              <a:extLst>
                <a:ext uri="{FF2B5EF4-FFF2-40B4-BE49-F238E27FC236}">
                  <a16:creationId xmlns:a16="http://schemas.microsoft.com/office/drawing/2014/main" id="{7276E0CF-8489-E321-2D33-67A2F45F5159}"/>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0" name="Date Placeholder 49">
            <a:extLst>
              <a:ext uri="{FF2B5EF4-FFF2-40B4-BE49-F238E27FC236}">
                <a16:creationId xmlns:a16="http://schemas.microsoft.com/office/drawing/2014/main" id="{62629E55-5FED-5332-01BE-D2E117F47DEB}"/>
              </a:ext>
            </a:extLst>
          </p:cNvPr>
          <p:cNvSpPr>
            <a:spLocks noGrp="1"/>
          </p:cNvSpPr>
          <p:nvPr>
            <p:ph type="dt" sz="half" idx="84"/>
          </p:nvPr>
        </p:nvSpPr>
        <p:spPr/>
        <p:txBody>
          <a:bodyPr/>
          <a:lstStyle/>
          <a:p>
            <a:endParaRPr lang="en-GB" dirty="0"/>
          </a:p>
        </p:txBody>
      </p:sp>
      <p:sp>
        <p:nvSpPr>
          <p:cNvPr id="51" name="Footer Placeholder 50">
            <a:extLst>
              <a:ext uri="{FF2B5EF4-FFF2-40B4-BE49-F238E27FC236}">
                <a16:creationId xmlns:a16="http://schemas.microsoft.com/office/drawing/2014/main" id="{33219ADF-5DFB-AC22-09F6-ACEA50A9E3C7}"/>
              </a:ext>
            </a:extLst>
          </p:cNvPr>
          <p:cNvSpPr>
            <a:spLocks noGrp="1"/>
          </p:cNvSpPr>
          <p:nvPr>
            <p:ph type="ftr" sz="quarter" idx="8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2" name="Slide Number Placeholder 51">
            <a:extLst>
              <a:ext uri="{FF2B5EF4-FFF2-40B4-BE49-F238E27FC236}">
                <a16:creationId xmlns:a16="http://schemas.microsoft.com/office/drawing/2014/main" id="{DA67F526-EDD1-A6D5-428E-0844508C1DB0}"/>
              </a:ext>
            </a:extLst>
          </p:cNvPr>
          <p:cNvSpPr>
            <a:spLocks noGrp="1"/>
          </p:cNvSpPr>
          <p:nvPr>
            <p:ph type="sldNum" sz="quarter" idx="8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B4A0032C-68FC-2022-687F-D700872E5F75}"/>
              </a:ext>
            </a:extLst>
          </p:cNvPr>
          <p:cNvSpPr>
            <a:spLocks noGrp="1"/>
          </p:cNvSpPr>
          <p:nvPr>
            <p:ph type="title" hasCustomPrompt="1"/>
          </p:nvPr>
        </p:nvSpPr>
        <p:spPr>
          <a:xfrm>
            <a:off x="450850" y="422670"/>
            <a:ext cx="5122467" cy="556295"/>
          </a:xfrm>
        </p:spPr>
        <p:txBody>
          <a:bodyPr/>
          <a:lstStyle>
            <a:lvl1pPr>
              <a:defRPr sz="3200"/>
            </a:lvl1pPr>
          </a:lstStyle>
          <a:p>
            <a:r>
              <a:rPr lang="en-GB" dirty="0"/>
              <a:t>Insert title here</a:t>
            </a:r>
          </a:p>
        </p:txBody>
      </p:sp>
      <p:grpSp>
        <p:nvGrpSpPr>
          <p:cNvPr id="17" name="Group 16">
            <a:extLst>
              <a:ext uri="{FF2B5EF4-FFF2-40B4-BE49-F238E27FC236}">
                <a16:creationId xmlns:a16="http://schemas.microsoft.com/office/drawing/2014/main" id="{5E49D2AF-E518-B0BE-A8EE-73EC6FCFEE55}"/>
              </a:ext>
            </a:extLst>
          </p:cNvPr>
          <p:cNvGrpSpPr/>
          <p:nvPr userDrawn="1"/>
        </p:nvGrpSpPr>
        <p:grpSpPr>
          <a:xfrm>
            <a:off x="12287571" y="0"/>
            <a:ext cx="2175022" cy="5067300"/>
            <a:chOff x="838199" y="1150069"/>
            <a:chExt cx="2175022" cy="5067300"/>
          </a:xfrm>
        </p:grpSpPr>
        <p:sp>
          <p:nvSpPr>
            <p:cNvPr id="18" name="Rectangle 17">
              <a:extLst>
                <a:ext uri="{FF2B5EF4-FFF2-40B4-BE49-F238E27FC236}">
                  <a16:creationId xmlns:a16="http://schemas.microsoft.com/office/drawing/2014/main" id="{FE76C4AB-8EBD-FAB2-977B-D04608AAB19F}"/>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 name="Rectangle 19">
              <a:extLst>
                <a:ext uri="{FF2B5EF4-FFF2-40B4-BE49-F238E27FC236}">
                  <a16:creationId xmlns:a16="http://schemas.microsoft.com/office/drawing/2014/main" id="{908DCA96-475E-E0AA-5F96-756E5BE10C4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1" name="TextBox 20">
              <a:extLst>
                <a:ext uri="{FF2B5EF4-FFF2-40B4-BE49-F238E27FC236}">
                  <a16:creationId xmlns:a16="http://schemas.microsoft.com/office/drawing/2014/main" id="{0167830C-9991-D60A-29C6-978C7ED07124}"/>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A12E82F8-0168-1A6C-B3F4-8497FA1ED9F7}"/>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6D0E4289-0047-66A9-A00C-4589EE563F17}"/>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7" name="TextBox 26">
              <a:extLst>
                <a:ext uri="{FF2B5EF4-FFF2-40B4-BE49-F238E27FC236}">
                  <a16:creationId xmlns:a16="http://schemas.microsoft.com/office/drawing/2014/main" id="{6ACC82F6-C0C6-2DE8-9F2E-250AC12EC441}"/>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8" name="TextBox 27">
              <a:extLst>
                <a:ext uri="{FF2B5EF4-FFF2-40B4-BE49-F238E27FC236}">
                  <a16:creationId xmlns:a16="http://schemas.microsoft.com/office/drawing/2014/main" id="{46C56977-571F-CC7C-FC0C-184956236D91}"/>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9" name="TextBox 28">
              <a:extLst>
                <a:ext uri="{FF2B5EF4-FFF2-40B4-BE49-F238E27FC236}">
                  <a16:creationId xmlns:a16="http://schemas.microsoft.com/office/drawing/2014/main" id="{A90C18C9-4716-D903-68F3-CC4C00DFA205}"/>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30" name="TextBox 29">
              <a:extLst>
                <a:ext uri="{FF2B5EF4-FFF2-40B4-BE49-F238E27FC236}">
                  <a16:creationId xmlns:a16="http://schemas.microsoft.com/office/drawing/2014/main" id="{9FD2BB3B-3525-6A63-FEB8-1C5345D18A12}"/>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1" name="Group 60">
            <a:extLst>
              <a:ext uri="{FF2B5EF4-FFF2-40B4-BE49-F238E27FC236}">
                <a16:creationId xmlns:a16="http://schemas.microsoft.com/office/drawing/2014/main" id="{939D7EB5-3C35-60A4-3D35-69EA2B70E14E}"/>
              </a:ext>
            </a:extLst>
          </p:cNvPr>
          <p:cNvGrpSpPr/>
          <p:nvPr userDrawn="1"/>
        </p:nvGrpSpPr>
        <p:grpSpPr>
          <a:xfrm>
            <a:off x="12287572" y="0"/>
            <a:ext cx="2175021" cy="5486150"/>
            <a:chOff x="12287572" y="0"/>
            <a:chExt cx="2175021" cy="5486150"/>
          </a:xfrm>
        </p:grpSpPr>
        <p:grpSp>
          <p:nvGrpSpPr>
            <p:cNvPr id="62" name="Group 61">
              <a:extLst>
                <a:ext uri="{FF2B5EF4-FFF2-40B4-BE49-F238E27FC236}">
                  <a16:creationId xmlns:a16="http://schemas.microsoft.com/office/drawing/2014/main" id="{9D35A770-263E-DCFD-7320-FCAA468D9FEE}"/>
                </a:ext>
              </a:extLst>
            </p:cNvPr>
            <p:cNvGrpSpPr/>
            <p:nvPr/>
          </p:nvGrpSpPr>
          <p:grpSpPr>
            <a:xfrm>
              <a:off x="12287572" y="0"/>
              <a:ext cx="2175021" cy="4839558"/>
              <a:chOff x="838200" y="1150069"/>
              <a:chExt cx="2175021" cy="4839558"/>
            </a:xfrm>
          </p:grpSpPr>
          <p:sp>
            <p:nvSpPr>
              <p:cNvPr id="74" name="Rectangle 73">
                <a:extLst>
                  <a:ext uri="{FF2B5EF4-FFF2-40B4-BE49-F238E27FC236}">
                    <a16:creationId xmlns:a16="http://schemas.microsoft.com/office/drawing/2014/main" id="{381294FA-71BA-E4AA-FC96-79CEEDD8B84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5" name="Rectangle 74">
                <a:extLst>
                  <a:ext uri="{FF2B5EF4-FFF2-40B4-BE49-F238E27FC236}">
                    <a16:creationId xmlns:a16="http://schemas.microsoft.com/office/drawing/2014/main" id="{159CD01C-EF2F-10CC-CC03-E6B541BF459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6" name="TextBox 75">
                <a:extLst>
                  <a:ext uri="{FF2B5EF4-FFF2-40B4-BE49-F238E27FC236}">
                    <a16:creationId xmlns:a16="http://schemas.microsoft.com/office/drawing/2014/main" id="{26AF9A42-0D71-07AC-C9D4-90C2E40D1D7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7" name="TextBox 76">
                <a:extLst>
                  <a:ext uri="{FF2B5EF4-FFF2-40B4-BE49-F238E27FC236}">
                    <a16:creationId xmlns:a16="http://schemas.microsoft.com/office/drawing/2014/main" id="{C1A36516-6E7E-B6DC-E9C8-DFBCA3BD8B8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8" name="TextBox 77">
                <a:extLst>
                  <a:ext uri="{FF2B5EF4-FFF2-40B4-BE49-F238E27FC236}">
                    <a16:creationId xmlns:a16="http://schemas.microsoft.com/office/drawing/2014/main" id="{EC2638A7-F89C-3CBA-BD43-EB1BA24729A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9" name="TextBox 78">
                <a:extLst>
                  <a:ext uri="{FF2B5EF4-FFF2-40B4-BE49-F238E27FC236}">
                    <a16:creationId xmlns:a16="http://schemas.microsoft.com/office/drawing/2014/main" id="{38EF2EDE-F8D3-3168-68C2-23A42F85FDD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0" name="TextBox 79">
                <a:extLst>
                  <a:ext uri="{FF2B5EF4-FFF2-40B4-BE49-F238E27FC236}">
                    <a16:creationId xmlns:a16="http://schemas.microsoft.com/office/drawing/2014/main" id="{9F21C270-1011-29B6-57ED-CC8266886E70}"/>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1" name="TextBox 80">
                <a:extLst>
                  <a:ext uri="{FF2B5EF4-FFF2-40B4-BE49-F238E27FC236}">
                    <a16:creationId xmlns:a16="http://schemas.microsoft.com/office/drawing/2014/main" id="{1B5A9C4D-FEC7-2540-55CA-F7B3F77ED8B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2" name="TextBox 81">
                <a:extLst>
                  <a:ext uri="{FF2B5EF4-FFF2-40B4-BE49-F238E27FC236}">
                    <a16:creationId xmlns:a16="http://schemas.microsoft.com/office/drawing/2014/main" id="{15D46EFD-257B-4E1D-C334-84FCC6C6570D}"/>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3" name="Group 62">
              <a:extLst>
                <a:ext uri="{FF2B5EF4-FFF2-40B4-BE49-F238E27FC236}">
                  <a16:creationId xmlns:a16="http://schemas.microsoft.com/office/drawing/2014/main" id="{EE7CB900-497B-CCD0-1947-E25C611749C0}"/>
                </a:ext>
              </a:extLst>
            </p:cNvPr>
            <p:cNvGrpSpPr/>
            <p:nvPr userDrawn="1"/>
          </p:nvGrpSpPr>
          <p:grpSpPr>
            <a:xfrm>
              <a:off x="12287572" y="0"/>
              <a:ext cx="2175021" cy="5486150"/>
              <a:chOff x="838200" y="1150069"/>
              <a:chExt cx="2175021" cy="5486150"/>
            </a:xfrm>
          </p:grpSpPr>
          <p:sp>
            <p:nvSpPr>
              <p:cNvPr id="65" name="Rectangle 64">
                <a:extLst>
                  <a:ext uri="{FF2B5EF4-FFF2-40B4-BE49-F238E27FC236}">
                    <a16:creationId xmlns:a16="http://schemas.microsoft.com/office/drawing/2014/main" id="{E9ADBBCA-FE8D-6546-C4F0-06AC151CF5D1}"/>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6" name="Rectangle 65">
                <a:extLst>
                  <a:ext uri="{FF2B5EF4-FFF2-40B4-BE49-F238E27FC236}">
                    <a16:creationId xmlns:a16="http://schemas.microsoft.com/office/drawing/2014/main" id="{7CE55BD8-D117-0889-F5A8-887E6A53ADA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7" name="TextBox 66">
                <a:extLst>
                  <a:ext uri="{FF2B5EF4-FFF2-40B4-BE49-F238E27FC236}">
                    <a16:creationId xmlns:a16="http://schemas.microsoft.com/office/drawing/2014/main" id="{5AB35BF4-46FB-05A9-6D10-133375B1081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92A41157-C35F-1C2B-933D-083B21D0C3E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7E9A8223-DCDE-412E-00C9-C07060CC76E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0" name="TextBox 69">
                <a:extLst>
                  <a:ext uri="{FF2B5EF4-FFF2-40B4-BE49-F238E27FC236}">
                    <a16:creationId xmlns:a16="http://schemas.microsoft.com/office/drawing/2014/main" id="{70935B4C-95A0-80B9-3382-791CE33C1BC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1" name="TextBox 70">
                <a:extLst>
                  <a:ext uri="{FF2B5EF4-FFF2-40B4-BE49-F238E27FC236}">
                    <a16:creationId xmlns:a16="http://schemas.microsoft.com/office/drawing/2014/main" id="{00D12DA5-592F-E543-498D-C98152FE39C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2" name="TextBox 71">
                <a:extLst>
                  <a:ext uri="{FF2B5EF4-FFF2-40B4-BE49-F238E27FC236}">
                    <a16:creationId xmlns:a16="http://schemas.microsoft.com/office/drawing/2014/main" id="{1CA5480D-F989-1FFD-478F-BC6D6570C45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3" name="TextBox 72">
                <a:extLst>
                  <a:ext uri="{FF2B5EF4-FFF2-40B4-BE49-F238E27FC236}">
                    <a16:creationId xmlns:a16="http://schemas.microsoft.com/office/drawing/2014/main" id="{3D8DCAE8-9D08-6903-675F-C44AA615268F}"/>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4" name="TextBox 63">
              <a:extLst>
                <a:ext uri="{FF2B5EF4-FFF2-40B4-BE49-F238E27FC236}">
                  <a16:creationId xmlns:a16="http://schemas.microsoft.com/office/drawing/2014/main" id="{AC178982-1143-59E9-87CE-9563B9EFAF5C}"/>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26393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esearch and insights (2)">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1BC9BBC-1CF8-3392-973D-15D9E7B1A473}"/>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 name="Text Placeholder 3">
            <a:extLst>
              <a:ext uri="{FF2B5EF4-FFF2-40B4-BE49-F238E27FC236}">
                <a16:creationId xmlns:a16="http://schemas.microsoft.com/office/drawing/2014/main" id="{FFF6F1D8-D737-8FE6-555C-D9D59B31F46A}"/>
              </a:ext>
            </a:extLst>
          </p:cNvPr>
          <p:cNvSpPr>
            <a:spLocks noGrp="1"/>
          </p:cNvSpPr>
          <p:nvPr>
            <p:ph type="body" sz="quarter" idx="64" hasCustomPrompt="1"/>
          </p:nvPr>
        </p:nvSpPr>
        <p:spPr>
          <a:xfrm>
            <a:off x="454790" y="1899543"/>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51" name="Picture Placeholder 50">
            <a:extLst>
              <a:ext uri="{FF2B5EF4-FFF2-40B4-BE49-F238E27FC236}">
                <a16:creationId xmlns:a16="http://schemas.microsoft.com/office/drawing/2014/main" id="{FE4FB1BB-19C7-AE51-E2AE-74BA5591511D}"/>
              </a:ext>
            </a:extLst>
          </p:cNvPr>
          <p:cNvSpPr>
            <a:spLocks noGrp="1"/>
          </p:cNvSpPr>
          <p:nvPr>
            <p:ph type="pic" sz="quarter" idx="51" hasCustomPrompt="1"/>
          </p:nvPr>
        </p:nvSpPr>
        <p:spPr>
          <a:xfrm>
            <a:off x="668040" y="1988041"/>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48" name="Text Placeholder 54">
            <a:extLst>
              <a:ext uri="{FF2B5EF4-FFF2-40B4-BE49-F238E27FC236}">
                <a16:creationId xmlns:a16="http://schemas.microsoft.com/office/drawing/2014/main" id="{D0918899-E051-AD24-2249-855A9A80B982}"/>
              </a:ext>
            </a:extLst>
          </p:cNvPr>
          <p:cNvSpPr>
            <a:spLocks noGrp="1"/>
          </p:cNvSpPr>
          <p:nvPr>
            <p:ph type="body" sz="quarter" idx="49" hasCustomPrompt="1"/>
          </p:nvPr>
        </p:nvSpPr>
        <p:spPr>
          <a:xfrm>
            <a:off x="2263755" y="2031158"/>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49" name="Text Placeholder 57">
            <a:extLst>
              <a:ext uri="{FF2B5EF4-FFF2-40B4-BE49-F238E27FC236}">
                <a16:creationId xmlns:a16="http://schemas.microsoft.com/office/drawing/2014/main" id="{99815081-BB67-1DFB-6B53-983AD255CCE4}"/>
              </a:ext>
            </a:extLst>
          </p:cNvPr>
          <p:cNvSpPr>
            <a:spLocks noGrp="1"/>
          </p:cNvSpPr>
          <p:nvPr>
            <p:ph type="body" sz="quarter" idx="50" hasCustomPrompt="1"/>
          </p:nvPr>
        </p:nvSpPr>
        <p:spPr>
          <a:xfrm>
            <a:off x="2264500" y="2494296"/>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3">
            <a:extLst>
              <a:ext uri="{FF2B5EF4-FFF2-40B4-BE49-F238E27FC236}">
                <a16:creationId xmlns:a16="http://schemas.microsoft.com/office/drawing/2014/main" id="{0587B649-C720-02C1-2C4E-3DF7F32B1A50}"/>
              </a:ext>
            </a:extLst>
          </p:cNvPr>
          <p:cNvSpPr>
            <a:spLocks noGrp="1"/>
          </p:cNvSpPr>
          <p:nvPr>
            <p:ph type="body" sz="quarter" idx="65" hasCustomPrompt="1"/>
          </p:nvPr>
        </p:nvSpPr>
        <p:spPr>
          <a:xfrm>
            <a:off x="452331" y="4257628"/>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58" name="Picture Placeholder 50">
            <a:extLst>
              <a:ext uri="{FF2B5EF4-FFF2-40B4-BE49-F238E27FC236}">
                <a16:creationId xmlns:a16="http://schemas.microsoft.com/office/drawing/2014/main" id="{D1FBB8E7-9BBB-A214-EDDC-07EECF59A61F}"/>
              </a:ext>
            </a:extLst>
          </p:cNvPr>
          <p:cNvSpPr>
            <a:spLocks noGrp="1"/>
          </p:cNvSpPr>
          <p:nvPr>
            <p:ph type="pic" sz="quarter" idx="52" hasCustomPrompt="1"/>
          </p:nvPr>
        </p:nvSpPr>
        <p:spPr>
          <a:xfrm>
            <a:off x="665581" y="4346126"/>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59" name="Text Placeholder 54">
            <a:extLst>
              <a:ext uri="{FF2B5EF4-FFF2-40B4-BE49-F238E27FC236}">
                <a16:creationId xmlns:a16="http://schemas.microsoft.com/office/drawing/2014/main" id="{43B694E8-D564-80E5-35A9-3FC901D34C1C}"/>
              </a:ext>
            </a:extLst>
          </p:cNvPr>
          <p:cNvSpPr>
            <a:spLocks noGrp="1"/>
          </p:cNvSpPr>
          <p:nvPr>
            <p:ph type="body" sz="quarter" idx="53" hasCustomPrompt="1"/>
          </p:nvPr>
        </p:nvSpPr>
        <p:spPr>
          <a:xfrm>
            <a:off x="2261296" y="4389243"/>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60" name="Text Placeholder 57">
            <a:extLst>
              <a:ext uri="{FF2B5EF4-FFF2-40B4-BE49-F238E27FC236}">
                <a16:creationId xmlns:a16="http://schemas.microsoft.com/office/drawing/2014/main" id="{590D7C61-2A6F-C805-6A75-2AF6B834DF68}"/>
              </a:ext>
            </a:extLst>
          </p:cNvPr>
          <p:cNvSpPr>
            <a:spLocks noGrp="1"/>
          </p:cNvSpPr>
          <p:nvPr>
            <p:ph type="body" sz="quarter" idx="54" hasCustomPrompt="1"/>
          </p:nvPr>
        </p:nvSpPr>
        <p:spPr>
          <a:xfrm>
            <a:off x="2262041" y="4852381"/>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3">
            <a:extLst>
              <a:ext uri="{FF2B5EF4-FFF2-40B4-BE49-F238E27FC236}">
                <a16:creationId xmlns:a16="http://schemas.microsoft.com/office/drawing/2014/main" id="{4B9D2569-BC1E-B6B1-C19A-B8E41ACDA5E4}"/>
              </a:ext>
            </a:extLst>
          </p:cNvPr>
          <p:cNvSpPr>
            <a:spLocks noGrp="1"/>
          </p:cNvSpPr>
          <p:nvPr>
            <p:ph type="body" sz="quarter" idx="66" hasCustomPrompt="1"/>
          </p:nvPr>
        </p:nvSpPr>
        <p:spPr>
          <a:xfrm>
            <a:off x="6088405" y="1899543"/>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70" name="Picture Placeholder 50">
            <a:extLst>
              <a:ext uri="{FF2B5EF4-FFF2-40B4-BE49-F238E27FC236}">
                <a16:creationId xmlns:a16="http://schemas.microsoft.com/office/drawing/2014/main" id="{FE73FA36-DFA8-34C0-4BD8-14F0F23EC309}"/>
              </a:ext>
            </a:extLst>
          </p:cNvPr>
          <p:cNvSpPr>
            <a:spLocks noGrp="1"/>
          </p:cNvSpPr>
          <p:nvPr>
            <p:ph type="pic" sz="quarter" idx="55" hasCustomPrompt="1"/>
          </p:nvPr>
        </p:nvSpPr>
        <p:spPr>
          <a:xfrm>
            <a:off x="6301655" y="1988041"/>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71" name="Text Placeholder 54">
            <a:extLst>
              <a:ext uri="{FF2B5EF4-FFF2-40B4-BE49-F238E27FC236}">
                <a16:creationId xmlns:a16="http://schemas.microsoft.com/office/drawing/2014/main" id="{0CAE454D-CFBC-6DCA-5758-C545DC039535}"/>
              </a:ext>
            </a:extLst>
          </p:cNvPr>
          <p:cNvSpPr>
            <a:spLocks noGrp="1"/>
          </p:cNvSpPr>
          <p:nvPr>
            <p:ph type="body" sz="quarter" idx="56" hasCustomPrompt="1"/>
          </p:nvPr>
        </p:nvSpPr>
        <p:spPr>
          <a:xfrm>
            <a:off x="7897370" y="2031158"/>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72" name="Text Placeholder 57">
            <a:extLst>
              <a:ext uri="{FF2B5EF4-FFF2-40B4-BE49-F238E27FC236}">
                <a16:creationId xmlns:a16="http://schemas.microsoft.com/office/drawing/2014/main" id="{4D02531D-3A35-DF12-553A-3C42AF0D479D}"/>
              </a:ext>
            </a:extLst>
          </p:cNvPr>
          <p:cNvSpPr>
            <a:spLocks noGrp="1"/>
          </p:cNvSpPr>
          <p:nvPr>
            <p:ph type="body" sz="quarter" idx="57" hasCustomPrompt="1"/>
          </p:nvPr>
        </p:nvSpPr>
        <p:spPr>
          <a:xfrm>
            <a:off x="7898115" y="2494296"/>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3">
            <a:extLst>
              <a:ext uri="{FF2B5EF4-FFF2-40B4-BE49-F238E27FC236}">
                <a16:creationId xmlns:a16="http://schemas.microsoft.com/office/drawing/2014/main" id="{1F0C5ECE-A6F5-03E3-BC01-25E3BBBEA966}"/>
              </a:ext>
            </a:extLst>
          </p:cNvPr>
          <p:cNvSpPr>
            <a:spLocks noGrp="1"/>
          </p:cNvSpPr>
          <p:nvPr>
            <p:ph type="body" sz="quarter" idx="67" hasCustomPrompt="1"/>
          </p:nvPr>
        </p:nvSpPr>
        <p:spPr>
          <a:xfrm>
            <a:off x="6085946" y="4257628"/>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74" name="Picture Placeholder 50">
            <a:extLst>
              <a:ext uri="{FF2B5EF4-FFF2-40B4-BE49-F238E27FC236}">
                <a16:creationId xmlns:a16="http://schemas.microsoft.com/office/drawing/2014/main" id="{140C7BF2-7AE9-F2DE-FD09-13487390C9CE}"/>
              </a:ext>
            </a:extLst>
          </p:cNvPr>
          <p:cNvSpPr>
            <a:spLocks noGrp="1"/>
          </p:cNvSpPr>
          <p:nvPr>
            <p:ph type="pic" sz="quarter" idx="58" hasCustomPrompt="1"/>
          </p:nvPr>
        </p:nvSpPr>
        <p:spPr>
          <a:xfrm>
            <a:off x="6299196" y="4346126"/>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75" name="Text Placeholder 54">
            <a:extLst>
              <a:ext uri="{FF2B5EF4-FFF2-40B4-BE49-F238E27FC236}">
                <a16:creationId xmlns:a16="http://schemas.microsoft.com/office/drawing/2014/main" id="{919882AD-6E8F-A1F6-6D84-81AFBD3F88D1}"/>
              </a:ext>
            </a:extLst>
          </p:cNvPr>
          <p:cNvSpPr>
            <a:spLocks noGrp="1"/>
          </p:cNvSpPr>
          <p:nvPr>
            <p:ph type="body" sz="quarter" idx="59" hasCustomPrompt="1"/>
          </p:nvPr>
        </p:nvSpPr>
        <p:spPr>
          <a:xfrm>
            <a:off x="7894911" y="4389243"/>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76" name="Text Placeholder 57">
            <a:extLst>
              <a:ext uri="{FF2B5EF4-FFF2-40B4-BE49-F238E27FC236}">
                <a16:creationId xmlns:a16="http://schemas.microsoft.com/office/drawing/2014/main" id="{84CB4CE2-C636-6B67-1B01-3B4984B2E3A9}"/>
              </a:ext>
            </a:extLst>
          </p:cNvPr>
          <p:cNvSpPr>
            <a:spLocks noGrp="1"/>
          </p:cNvSpPr>
          <p:nvPr>
            <p:ph type="body" sz="quarter" idx="60" hasCustomPrompt="1"/>
          </p:nvPr>
        </p:nvSpPr>
        <p:spPr>
          <a:xfrm>
            <a:off x="7895656" y="4852381"/>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77" name="Group 76">
            <a:extLst>
              <a:ext uri="{FF2B5EF4-FFF2-40B4-BE49-F238E27FC236}">
                <a16:creationId xmlns:a16="http://schemas.microsoft.com/office/drawing/2014/main" id="{B0861A91-8875-1940-EA3C-A9EAA96075B7}"/>
              </a:ext>
            </a:extLst>
          </p:cNvPr>
          <p:cNvGrpSpPr/>
          <p:nvPr/>
        </p:nvGrpSpPr>
        <p:grpSpPr>
          <a:xfrm>
            <a:off x="12287572" y="0"/>
            <a:ext cx="2175021" cy="4839558"/>
            <a:chOff x="838200" y="1150069"/>
            <a:chExt cx="2175021" cy="4839558"/>
          </a:xfrm>
        </p:grpSpPr>
        <p:sp>
          <p:nvSpPr>
            <p:cNvPr id="78" name="Rectangle 77">
              <a:extLst>
                <a:ext uri="{FF2B5EF4-FFF2-40B4-BE49-F238E27FC236}">
                  <a16:creationId xmlns:a16="http://schemas.microsoft.com/office/drawing/2014/main" id="{E220C6A8-D066-B8C1-3A5F-AC5392414CD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9" name="Rectangle 78">
              <a:extLst>
                <a:ext uri="{FF2B5EF4-FFF2-40B4-BE49-F238E27FC236}">
                  <a16:creationId xmlns:a16="http://schemas.microsoft.com/office/drawing/2014/main" id="{DB3F5927-6258-F205-C4EA-886DE802FBD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0" name="TextBox 79">
              <a:extLst>
                <a:ext uri="{FF2B5EF4-FFF2-40B4-BE49-F238E27FC236}">
                  <a16:creationId xmlns:a16="http://schemas.microsoft.com/office/drawing/2014/main" id="{B457753D-100B-D8F0-08E2-EF615571673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1" name="TextBox 80">
              <a:extLst>
                <a:ext uri="{FF2B5EF4-FFF2-40B4-BE49-F238E27FC236}">
                  <a16:creationId xmlns:a16="http://schemas.microsoft.com/office/drawing/2014/main" id="{8C7F4081-85EB-D3F2-2E72-63774F0FB5C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2" name="TextBox 81">
              <a:extLst>
                <a:ext uri="{FF2B5EF4-FFF2-40B4-BE49-F238E27FC236}">
                  <a16:creationId xmlns:a16="http://schemas.microsoft.com/office/drawing/2014/main" id="{3C874797-A9A8-77E2-7138-CD14DFDC468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3" name="TextBox 82">
              <a:extLst>
                <a:ext uri="{FF2B5EF4-FFF2-40B4-BE49-F238E27FC236}">
                  <a16:creationId xmlns:a16="http://schemas.microsoft.com/office/drawing/2014/main" id="{5C964653-9E72-53AF-1198-767E04E7727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4" name="TextBox 83">
              <a:extLst>
                <a:ext uri="{FF2B5EF4-FFF2-40B4-BE49-F238E27FC236}">
                  <a16:creationId xmlns:a16="http://schemas.microsoft.com/office/drawing/2014/main" id="{8F32BEC9-C8D2-0D6D-F68F-4A86BA1F85A5}"/>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5" name="TextBox 84">
              <a:extLst>
                <a:ext uri="{FF2B5EF4-FFF2-40B4-BE49-F238E27FC236}">
                  <a16:creationId xmlns:a16="http://schemas.microsoft.com/office/drawing/2014/main" id="{99C1ACCD-D862-8B58-B4E5-33129F81E30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6" name="TextBox 85">
              <a:extLst>
                <a:ext uri="{FF2B5EF4-FFF2-40B4-BE49-F238E27FC236}">
                  <a16:creationId xmlns:a16="http://schemas.microsoft.com/office/drawing/2014/main" id="{3E3CD931-F638-E782-EA94-FD4012B1321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88" name="Date Placeholder 87">
            <a:extLst>
              <a:ext uri="{FF2B5EF4-FFF2-40B4-BE49-F238E27FC236}">
                <a16:creationId xmlns:a16="http://schemas.microsoft.com/office/drawing/2014/main" id="{2990B892-81E5-3D22-DE48-D9F5874CAAEB}"/>
              </a:ext>
            </a:extLst>
          </p:cNvPr>
          <p:cNvSpPr>
            <a:spLocks noGrp="1"/>
          </p:cNvSpPr>
          <p:nvPr>
            <p:ph type="dt" sz="half" idx="61"/>
          </p:nvPr>
        </p:nvSpPr>
        <p:spPr/>
        <p:txBody>
          <a:bodyPr/>
          <a:lstStyle/>
          <a:p>
            <a:endParaRPr lang="en-GB" dirty="0"/>
          </a:p>
        </p:txBody>
      </p:sp>
      <p:sp>
        <p:nvSpPr>
          <p:cNvPr id="89" name="Footer Placeholder 88">
            <a:extLst>
              <a:ext uri="{FF2B5EF4-FFF2-40B4-BE49-F238E27FC236}">
                <a16:creationId xmlns:a16="http://schemas.microsoft.com/office/drawing/2014/main" id="{66D65BAA-D330-AFB4-BAE4-ECC4FC6DCFE9}"/>
              </a:ext>
            </a:extLst>
          </p:cNvPr>
          <p:cNvSpPr>
            <a:spLocks noGrp="1"/>
          </p:cNvSpPr>
          <p:nvPr>
            <p:ph type="ftr" sz="quarter" idx="6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90" name="Slide Number Placeholder 89">
            <a:extLst>
              <a:ext uri="{FF2B5EF4-FFF2-40B4-BE49-F238E27FC236}">
                <a16:creationId xmlns:a16="http://schemas.microsoft.com/office/drawing/2014/main" id="{61BD633D-FCDB-474B-E60B-E56E40C865BA}"/>
              </a:ext>
            </a:extLst>
          </p:cNvPr>
          <p:cNvSpPr>
            <a:spLocks noGrp="1"/>
          </p:cNvSpPr>
          <p:nvPr>
            <p:ph type="sldNum" sz="quarter" idx="63"/>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3F6FEA4D-1B2D-7BE8-082C-929132033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11" name="Text Placeholder 5">
            <a:extLst>
              <a:ext uri="{FF2B5EF4-FFF2-40B4-BE49-F238E27FC236}">
                <a16:creationId xmlns:a16="http://schemas.microsoft.com/office/drawing/2014/main" id="{F4EB2E40-E5FD-9484-F294-C84C7428E989}"/>
              </a:ext>
            </a:extLst>
          </p:cNvPr>
          <p:cNvSpPr>
            <a:spLocks noGrp="1"/>
          </p:cNvSpPr>
          <p:nvPr>
            <p:ph type="body" sz="quarter" idx="72"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itle 1">
            <a:extLst>
              <a:ext uri="{FF2B5EF4-FFF2-40B4-BE49-F238E27FC236}">
                <a16:creationId xmlns:a16="http://schemas.microsoft.com/office/drawing/2014/main" id="{B4EB03F9-0942-BDDD-52A6-97237C888CEF}"/>
              </a:ext>
            </a:extLst>
          </p:cNvPr>
          <p:cNvSpPr>
            <a:spLocks noGrp="1"/>
          </p:cNvSpPr>
          <p:nvPr>
            <p:ph type="title" hasCustomPrompt="1"/>
          </p:nvPr>
        </p:nvSpPr>
        <p:spPr>
          <a:xfrm>
            <a:off x="450850" y="422671"/>
            <a:ext cx="10326688" cy="558163"/>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72D8A156-FAA2-313D-4DA1-E5999A8F34B2}"/>
              </a:ext>
            </a:extLst>
          </p:cNvPr>
          <p:cNvGrpSpPr/>
          <p:nvPr userDrawn="1"/>
        </p:nvGrpSpPr>
        <p:grpSpPr>
          <a:xfrm>
            <a:off x="12287572" y="0"/>
            <a:ext cx="2175021" cy="4839558"/>
            <a:chOff x="838200" y="1150069"/>
            <a:chExt cx="2175021" cy="4839558"/>
          </a:xfrm>
        </p:grpSpPr>
        <p:sp>
          <p:nvSpPr>
            <p:cNvPr id="3" name="Rectangle 2">
              <a:extLst>
                <a:ext uri="{FF2B5EF4-FFF2-40B4-BE49-F238E27FC236}">
                  <a16:creationId xmlns:a16="http://schemas.microsoft.com/office/drawing/2014/main" id="{6AF7148D-BE68-B511-1869-DDED1279D74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80FC8C27-758C-3ED3-009C-3DDE94BB963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 name="TextBox 9">
              <a:extLst>
                <a:ext uri="{FF2B5EF4-FFF2-40B4-BE49-F238E27FC236}">
                  <a16:creationId xmlns:a16="http://schemas.microsoft.com/office/drawing/2014/main" id="{F5137438-61A7-F282-5A98-1D8EBD2477F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3" name="TextBox 12">
              <a:extLst>
                <a:ext uri="{FF2B5EF4-FFF2-40B4-BE49-F238E27FC236}">
                  <a16:creationId xmlns:a16="http://schemas.microsoft.com/office/drawing/2014/main" id="{F9126E4E-1171-62A8-2850-0067E8C3130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4" name="TextBox 13">
              <a:extLst>
                <a:ext uri="{FF2B5EF4-FFF2-40B4-BE49-F238E27FC236}">
                  <a16:creationId xmlns:a16="http://schemas.microsoft.com/office/drawing/2014/main" id="{F72B37E2-1810-4DF4-6FF7-20317924921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5" name="TextBox 14">
              <a:extLst>
                <a:ext uri="{FF2B5EF4-FFF2-40B4-BE49-F238E27FC236}">
                  <a16:creationId xmlns:a16="http://schemas.microsoft.com/office/drawing/2014/main" id="{B5BEC10D-EB76-A4D6-0882-A8C49A420D9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6" name="TextBox 15">
              <a:extLst>
                <a:ext uri="{FF2B5EF4-FFF2-40B4-BE49-F238E27FC236}">
                  <a16:creationId xmlns:a16="http://schemas.microsoft.com/office/drawing/2014/main" id="{17B01E46-9A0D-9091-92CE-470040A23FC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7" name="TextBox 16">
              <a:extLst>
                <a:ext uri="{FF2B5EF4-FFF2-40B4-BE49-F238E27FC236}">
                  <a16:creationId xmlns:a16="http://schemas.microsoft.com/office/drawing/2014/main" id="{416CD378-AF63-CA3C-8478-F7D0F6C9D51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8" name="TextBox 17">
              <a:extLst>
                <a:ext uri="{FF2B5EF4-FFF2-40B4-BE49-F238E27FC236}">
                  <a16:creationId xmlns:a16="http://schemas.microsoft.com/office/drawing/2014/main" id="{81BD4CB4-C752-FCC8-BCC8-BC00E9575E9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0" name="Graphic 19">
            <a:extLst>
              <a:ext uri="{FF2B5EF4-FFF2-40B4-BE49-F238E27FC236}">
                <a16:creationId xmlns:a16="http://schemas.microsoft.com/office/drawing/2014/main" id="{0FDE8A37-6F5B-193F-B7C9-70689BBE67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87204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avy">
    <p:bg>
      <p:bgRef idx="1001">
        <a:schemeClr val="bg2"/>
      </p:bgRef>
    </p:bg>
    <p:spTree>
      <p:nvGrpSpPr>
        <p:cNvPr id="1" name=""/>
        <p:cNvGrpSpPr/>
        <p:nvPr/>
      </p:nvGrpSpPr>
      <p:grpSpPr>
        <a:xfrm>
          <a:off x="0" y="0"/>
          <a:ext cx="0" cy="0"/>
          <a:chOff x="0" y="0"/>
          <a:chExt cx="0" cy="0"/>
        </a:xfrm>
      </p:grpSpPr>
      <p:pic>
        <p:nvPicPr>
          <p:cNvPr id="7" name="Picture 6" descr="A close-up of a blue cube&#10;&#10;Description automatically generated">
            <a:extLst>
              <a:ext uri="{FF2B5EF4-FFF2-40B4-BE49-F238E27FC236}">
                <a16:creationId xmlns:a16="http://schemas.microsoft.com/office/drawing/2014/main" id="{994D9F16-B961-382F-A2E6-A75A1834AC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itle 1">
            <a:extLst>
              <a:ext uri="{FF2B5EF4-FFF2-40B4-BE49-F238E27FC236}">
                <a16:creationId xmlns:a16="http://schemas.microsoft.com/office/drawing/2014/main" id="{EB663D6B-83EA-7167-3AE2-704308355B9B}"/>
              </a:ext>
            </a:extLst>
          </p:cNvPr>
          <p:cNvSpPr>
            <a:spLocks noGrp="1"/>
          </p:cNvSpPr>
          <p:nvPr>
            <p:ph type="title" hasCustomPrompt="1"/>
          </p:nvPr>
        </p:nvSpPr>
        <p:spPr>
          <a:xfrm>
            <a:off x="740410" y="2440305"/>
            <a:ext cx="6856730" cy="2078355"/>
          </a:xfrm>
        </p:spPr>
        <p:txBody>
          <a:bodyPr/>
          <a:lstStyle>
            <a:lvl1pPr>
              <a:defRPr sz="6000">
                <a:latin typeface="+mn-lt"/>
              </a:defRPr>
            </a:lvl1pPr>
          </a:lstStyle>
          <a:p>
            <a:r>
              <a:rPr lang="en-GB"/>
              <a:t>Insert title here</a:t>
            </a:r>
            <a:endParaRPr lang="en-GB" dirty="0"/>
          </a:p>
        </p:txBody>
      </p:sp>
      <p:pic>
        <p:nvPicPr>
          <p:cNvPr id="10" name="Graphic 9">
            <a:extLst>
              <a:ext uri="{FF2B5EF4-FFF2-40B4-BE49-F238E27FC236}">
                <a16:creationId xmlns:a16="http://schemas.microsoft.com/office/drawing/2014/main" id="{32DD425B-AE17-3A36-488B-7C01728F38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2" name="Picture Placeholder 11">
            <a:extLst>
              <a:ext uri="{FF2B5EF4-FFF2-40B4-BE49-F238E27FC236}">
                <a16:creationId xmlns:a16="http://schemas.microsoft.com/office/drawing/2014/main" id="{B3B32C57-5BBC-8081-E7AC-4A5E5F2C0FEB}"/>
              </a:ext>
            </a:extLst>
          </p:cNvPr>
          <p:cNvSpPr>
            <a:spLocks noGrp="1"/>
          </p:cNvSpPr>
          <p:nvPr>
            <p:ph type="pic" sz="quarter" idx="14" hasCustomPrompt="1"/>
          </p:nvPr>
        </p:nvSpPr>
        <p:spPr>
          <a:xfrm>
            <a:off x="740410" y="5661660"/>
            <a:ext cx="2056130" cy="739140"/>
          </a:xfrm>
        </p:spPr>
        <p:txBody>
          <a:bodyPr/>
          <a:lstStyle>
            <a:lvl1pPr algn="ctr">
              <a:defRPr/>
            </a:lvl1pPr>
          </a:lstStyle>
          <a:p>
            <a:r>
              <a:rPr lang="en-GB" dirty="0"/>
              <a:t>Insert client logo</a:t>
            </a:r>
          </a:p>
        </p:txBody>
      </p:sp>
      <p:sp>
        <p:nvSpPr>
          <p:cNvPr id="13" name="Text Placeholder 14">
            <a:extLst>
              <a:ext uri="{FF2B5EF4-FFF2-40B4-BE49-F238E27FC236}">
                <a16:creationId xmlns:a16="http://schemas.microsoft.com/office/drawing/2014/main" id="{C9F89D34-7F46-38DF-8C8B-4452A78F9DB4}"/>
              </a:ext>
            </a:extLst>
          </p:cNvPr>
          <p:cNvSpPr>
            <a:spLocks noGrp="1"/>
          </p:cNvSpPr>
          <p:nvPr>
            <p:ph type="body" sz="quarter" idx="15" hasCustomPrompt="1"/>
          </p:nvPr>
        </p:nvSpPr>
        <p:spPr>
          <a:xfrm>
            <a:off x="716598" y="5435078"/>
            <a:ext cx="1410964" cy="244682"/>
          </a:xfrm>
          <a: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a:blipFill>
        </p:spPr>
        <p:txBody>
          <a:bodyPr>
            <a:normAutofit/>
          </a:bodyPr>
          <a:lstStyle>
            <a:lvl1pPr>
              <a:defRPr/>
            </a:lvl1pPr>
          </a:lstStyle>
          <a:p>
            <a:pPr lvl="0"/>
            <a:r>
              <a:rPr lang="en-GB"/>
              <a:t> </a:t>
            </a:r>
            <a:endParaRPr lang="en-GB" dirty="0"/>
          </a:p>
        </p:txBody>
      </p:sp>
      <p:pic>
        <p:nvPicPr>
          <p:cNvPr id="5" name="Graphic 4">
            <a:extLst>
              <a:ext uri="{FF2B5EF4-FFF2-40B4-BE49-F238E27FC236}">
                <a16:creationId xmlns:a16="http://schemas.microsoft.com/office/drawing/2014/main" id="{D03FE119-5FC7-8FD1-3173-02A4F478CC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8">
            <a:extLst>
              <a:ext uri="{FF2B5EF4-FFF2-40B4-BE49-F238E27FC236}">
                <a16:creationId xmlns:a16="http://schemas.microsoft.com/office/drawing/2014/main" id="{323ACED5-6178-B411-68DB-31CFF87925AE}"/>
              </a:ext>
            </a:extLst>
          </p:cNvPr>
          <p:cNvSpPr>
            <a:spLocks noGrp="1"/>
          </p:cNvSpPr>
          <p:nvPr>
            <p:ph type="body" sz="quarter" idx="13"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grpSp>
        <p:nvGrpSpPr>
          <p:cNvPr id="30" name="Group 29">
            <a:extLst>
              <a:ext uri="{FF2B5EF4-FFF2-40B4-BE49-F238E27FC236}">
                <a16:creationId xmlns:a16="http://schemas.microsoft.com/office/drawing/2014/main" id="{8F468D69-259A-9768-11CB-47212348CBD3}"/>
              </a:ext>
            </a:extLst>
          </p:cNvPr>
          <p:cNvGrpSpPr/>
          <p:nvPr userDrawn="1"/>
        </p:nvGrpSpPr>
        <p:grpSpPr>
          <a:xfrm>
            <a:off x="12394476" y="0"/>
            <a:ext cx="2094954" cy="3335867"/>
            <a:chOff x="-2178418" y="4487679"/>
            <a:chExt cx="2094954" cy="3335867"/>
          </a:xfrm>
        </p:grpSpPr>
        <p:sp>
          <p:nvSpPr>
            <p:cNvPr id="31" name="Rectangle 30">
              <a:extLst>
                <a:ext uri="{FF2B5EF4-FFF2-40B4-BE49-F238E27FC236}">
                  <a16:creationId xmlns:a16="http://schemas.microsoft.com/office/drawing/2014/main" id="{4A06E8B6-6449-16E0-AEF1-8AF5A9206015}"/>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2" name="Rectangle 31">
              <a:extLst>
                <a:ext uri="{FF2B5EF4-FFF2-40B4-BE49-F238E27FC236}">
                  <a16:creationId xmlns:a16="http://schemas.microsoft.com/office/drawing/2014/main" id="{412329F8-236F-E887-6222-783896A28EB4}"/>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CC016430-9E14-64F5-F1A9-B1B33843C9A5}"/>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4" name="TextBox 33">
              <a:extLst>
                <a:ext uri="{FF2B5EF4-FFF2-40B4-BE49-F238E27FC236}">
                  <a16:creationId xmlns:a16="http://schemas.microsoft.com/office/drawing/2014/main" id="{84C74C9A-FE1D-E548-2196-318FF436F0B6}"/>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5" name="TextBox 34">
              <a:extLst>
                <a:ext uri="{FF2B5EF4-FFF2-40B4-BE49-F238E27FC236}">
                  <a16:creationId xmlns:a16="http://schemas.microsoft.com/office/drawing/2014/main" id="{5AC5AB9A-4165-AE85-C23A-2D625BB2A4FB}"/>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6" name="TextBox 35">
              <a:extLst>
                <a:ext uri="{FF2B5EF4-FFF2-40B4-BE49-F238E27FC236}">
                  <a16:creationId xmlns:a16="http://schemas.microsoft.com/office/drawing/2014/main" id="{264F7997-884E-DDB2-D20B-449703F4B2EB}"/>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7" name="TextBox 36">
              <a:extLst>
                <a:ext uri="{FF2B5EF4-FFF2-40B4-BE49-F238E27FC236}">
                  <a16:creationId xmlns:a16="http://schemas.microsoft.com/office/drawing/2014/main" id="{9C97E0E1-AACD-991A-1406-75C9C3FA0500}"/>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21971575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stainable future">
    <p:bg>
      <p:bgRef idx="1001">
        <a:schemeClr val="bg2"/>
      </p:bgRef>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DD730A2-BF7B-3BD2-F893-AF9FF850F719}"/>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6" name="Picture Placeholder 5">
            <a:extLst>
              <a:ext uri="{FF2B5EF4-FFF2-40B4-BE49-F238E27FC236}">
                <a16:creationId xmlns:a16="http://schemas.microsoft.com/office/drawing/2014/main" id="{453D1609-99F6-F3A9-C8E2-0458F4419340}"/>
              </a:ext>
            </a:extLst>
          </p:cNvPr>
          <p:cNvSpPr>
            <a:spLocks noGrp="1"/>
          </p:cNvSpPr>
          <p:nvPr>
            <p:ph type="pic" sz="quarter" idx="14" hasCustomPrompt="1"/>
          </p:nvPr>
        </p:nvSpPr>
        <p:spPr>
          <a:xfrm>
            <a:off x="0" y="4549768"/>
            <a:ext cx="11971338" cy="2308231"/>
          </a:xfrm>
        </p:spPr>
        <p:txBody>
          <a:bodyPr tIns="720000"/>
          <a:lstStyle>
            <a:lvl1pPr algn="ctr">
              <a:defRPr/>
            </a:lvl1pPr>
          </a:lstStyle>
          <a:p>
            <a:r>
              <a:rPr lang="en-GB" dirty="0"/>
              <a:t>Click to insert image &gt; Right click &gt; Send to Back</a:t>
            </a:r>
          </a:p>
        </p:txBody>
      </p:sp>
      <p:sp>
        <p:nvSpPr>
          <p:cNvPr id="14" name="Text Placeholder 7">
            <a:extLst>
              <a:ext uri="{FF2B5EF4-FFF2-40B4-BE49-F238E27FC236}">
                <a16:creationId xmlns:a16="http://schemas.microsoft.com/office/drawing/2014/main" id="{2382C6DA-2BAB-9561-A9E3-F8EF95D8D9AA}"/>
              </a:ext>
            </a:extLst>
          </p:cNvPr>
          <p:cNvSpPr>
            <a:spLocks noGrp="1"/>
          </p:cNvSpPr>
          <p:nvPr>
            <p:ph type="body" sz="quarter" idx="76" hasCustomPrompt="1"/>
          </p:nvPr>
        </p:nvSpPr>
        <p:spPr>
          <a:xfrm>
            <a:off x="458643" y="1534567"/>
            <a:ext cx="3345008" cy="164043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specific content about how we can help our clients to meet their sustainability targets.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5">
            <a:extLst>
              <a:ext uri="{FF2B5EF4-FFF2-40B4-BE49-F238E27FC236}">
                <a16:creationId xmlns:a16="http://schemas.microsoft.com/office/drawing/2014/main" id="{45F29849-3EDF-AB16-4CC5-C5820F3C0D3D}"/>
              </a:ext>
            </a:extLst>
          </p:cNvPr>
          <p:cNvSpPr>
            <a:spLocks noGrp="1"/>
          </p:cNvSpPr>
          <p:nvPr>
            <p:ph type="body" sz="quarter" idx="77" hasCustomPrompt="1"/>
          </p:nvPr>
        </p:nvSpPr>
        <p:spPr>
          <a:xfrm>
            <a:off x="4305300" y="1535113"/>
            <a:ext cx="2867025" cy="3017837"/>
          </a:xfrm>
        </p:spPr>
        <p:txBody>
          <a:bodyPr/>
          <a:lstStyle>
            <a:lvl1pPr marL="133200" indent="-133200">
              <a:buClr>
                <a:schemeClr val="accent1"/>
              </a:buClr>
              <a:buFont typeface="Wingdings" panose="05000000000000000000" pitchFamily="2" charset="2"/>
              <a:buChar cha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service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5">
            <a:extLst>
              <a:ext uri="{FF2B5EF4-FFF2-40B4-BE49-F238E27FC236}">
                <a16:creationId xmlns:a16="http://schemas.microsoft.com/office/drawing/2014/main" id="{4FD13803-8A5D-D7A4-B38C-D0494CCBDE8C}"/>
              </a:ext>
            </a:extLst>
          </p:cNvPr>
          <p:cNvSpPr>
            <a:spLocks noGrp="1"/>
          </p:cNvSpPr>
          <p:nvPr>
            <p:ph type="body" sz="quarter" idx="78" hasCustomPrompt="1"/>
          </p:nvPr>
        </p:nvSpPr>
        <p:spPr>
          <a:xfrm>
            <a:off x="7419447" y="1531932"/>
            <a:ext cx="2867025" cy="3017837"/>
          </a:xfrm>
        </p:spPr>
        <p:txBody>
          <a:bodyPr/>
          <a:lstStyle>
            <a:lvl1pPr marL="133200" indent="-133200">
              <a:buClr>
                <a:schemeClr val="accent1"/>
              </a:buClr>
              <a:buFont typeface="Wingdings" panose="05000000000000000000" pitchFamily="2" charset="2"/>
              <a:buChar cha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service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Date Placeholder 34">
            <a:extLst>
              <a:ext uri="{FF2B5EF4-FFF2-40B4-BE49-F238E27FC236}">
                <a16:creationId xmlns:a16="http://schemas.microsoft.com/office/drawing/2014/main" id="{71062277-8069-8738-5EE1-445AC33CDBEF}"/>
              </a:ext>
            </a:extLst>
          </p:cNvPr>
          <p:cNvSpPr>
            <a:spLocks noGrp="1"/>
          </p:cNvSpPr>
          <p:nvPr>
            <p:ph type="dt" sz="half" idx="79"/>
          </p:nvPr>
        </p:nvSpPr>
        <p:spPr/>
        <p:txBody>
          <a:bodyPr/>
          <a:lstStyle/>
          <a:p>
            <a:endParaRPr lang="en-GB" dirty="0"/>
          </a:p>
        </p:txBody>
      </p:sp>
      <p:sp>
        <p:nvSpPr>
          <p:cNvPr id="36" name="Footer Placeholder 35">
            <a:extLst>
              <a:ext uri="{FF2B5EF4-FFF2-40B4-BE49-F238E27FC236}">
                <a16:creationId xmlns:a16="http://schemas.microsoft.com/office/drawing/2014/main" id="{BE257129-32F2-6181-EE64-4217E1EE3142}"/>
              </a:ext>
            </a:extLst>
          </p:cNvPr>
          <p:cNvSpPr>
            <a:spLocks noGrp="1"/>
          </p:cNvSpPr>
          <p:nvPr>
            <p:ph type="ftr" sz="quarter" idx="80"/>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9" name="Slide Number Placeholder 38">
            <a:extLst>
              <a:ext uri="{FF2B5EF4-FFF2-40B4-BE49-F238E27FC236}">
                <a16:creationId xmlns:a16="http://schemas.microsoft.com/office/drawing/2014/main" id="{EC10D7E1-4E5E-EA5C-041C-63B67E6749EC}"/>
              </a:ext>
            </a:extLst>
          </p:cNvPr>
          <p:cNvSpPr>
            <a:spLocks noGrp="1"/>
          </p:cNvSpPr>
          <p:nvPr>
            <p:ph type="sldNum" sz="quarter" idx="81"/>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75390FCB-A4F1-4F93-5F63-766295D90142}"/>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19" name="Group 18">
            <a:extLst>
              <a:ext uri="{FF2B5EF4-FFF2-40B4-BE49-F238E27FC236}">
                <a16:creationId xmlns:a16="http://schemas.microsoft.com/office/drawing/2014/main" id="{93DFB717-24A7-2914-B2C7-6E34A8C97841}"/>
              </a:ext>
            </a:extLst>
          </p:cNvPr>
          <p:cNvGrpSpPr/>
          <p:nvPr userDrawn="1"/>
        </p:nvGrpSpPr>
        <p:grpSpPr>
          <a:xfrm>
            <a:off x="12287571" y="0"/>
            <a:ext cx="2175022" cy="5067300"/>
            <a:chOff x="838199" y="1150069"/>
            <a:chExt cx="2175022" cy="5067300"/>
          </a:xfrm>
        </p:grpSpPr>
        <p:sp>
          <p:nvSpPr>
            <p:cNvPr id="27" name="Rectangle 26">
              <a:extLst>
                <a:ext uri="{FF2B5EF4-FFF2-40B4-BE49-F238E27FC236}">
                  <a16:creationId xmlns:a16="http://schemas.microsoft.com/office/drawing/2014/main" id="{6CEF22FA-5B68-00D1-A0CF-0A73FB84EEDF}"/>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F27F0642-FA93-D06B-E42E-81BA6857904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38E75600-C24B-4991-0301-D1C981E93C0C}"/>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E4A8F351-3070-3156-9214-DAA979D7F99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7" name="TextBox 36">
              <a:extLst>
                <a:ext uri="{FF2B5EF4-FFF2-40B4-BE49-F238E27FC236}">
                  <a16:creationId xmlns:a16="http://schemas.microsoft.com/office/drawing/2014/main" id="{FC995EBD-7E35-F7AE-4DFD-DE8CB022CA21}"/>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8" name="TextBox 37">
              <a:extLst>
                <a:ext uri="{FF2B5EF4-FFF2-40B4-BE49-F238E27FC236}">
                  <a16:creationId xmlns:a16="http://schemas.microsoft.com/office/drawing/2014/main" id="{4ED02978-6FC1-26EF-C6A2-EC37A60D2AC5}"/>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0" name="TextBox 39">
              <a:extLst>
                <a:ext uri="{FF2B5EF4-FFF2-40B4-BE49-F238E27FC236}">
                  <a16:creationId xmlns:a16="http://schemas.microsoft.com/office/drawing/2014/main" id="{640C22C1-1369-C913-1C7E-213EDC047BBA}"/>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1" name="TextBox 40">
              <a:extLst>
                <a:ext uri="{FF2B5EF4-FFF2-40B4-BE49-F238E27FC236}">
                  <a16:creationId xmlns:a16="http://schemas.microsoft.com/office/drawing/2014/main" id="{D4651E47-00A9-25AC-28F3-E55D6A0FCC7F}"/>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2" name="TextBox 41">
              <a:extLst>
                <a:ext uri="{FF2B5EF4-FFF2-40B4-BE49-F238E27FC236}">
                  <a16:creationId xmlns:a16="http://schemas.microsoft.com/office/drawing/2014/main" id="{B5A10205-6FD4-467A-9703-189383F5330B}"/>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3" name="Group 42">
            <a:extLst>
              <a:ext uri="{FF2B5EF4-FFF2-40B4-BE49-F238E27FC236}">
                <a16:creationId xmlns:a16="http://schemas.microsoft.com/office/drawing/2014/main" id="{6BDEBA41-66B2-9D25-FCAF-5B1D2AC283A8}"/>
              </a:ext>
            </a:extLst>
          </p:cNvPr>
          <p:cNvGrpSpPr/>
          <p:nvPr userDrawn="1"/>
        </p:nvGrpSpPr>
        <p:grpSpPr>
          <a:xfrm>
            <a:off x="12287572" y="0"/>
            <a:ext cx="2175021" cy="5486150"/>
            <a:chOff x="12287572" y="0"/>
            <a:chExt cx="2175021" cy="5486150"/>
          </a:xfrm>
        </p:grpSpPr>
        <p:grpSp>
          <p:nvGrpSpPr>
            <p:cNvPr id="44" name="Group 43">
              <a:extLst>
                <a:ext uri="{FF2B5EF4-FFF2-40B4-BE49-F238E27FC236}">
                  <a16:creationId xmlns:a16="http://schemas.microsoft.com/office/drawing/2014/main" id="{10857085-68AD-3C13-E952-BF2847EE7155}"/>
                </a:ext>
              </a:extLst>
            </p:cNvPr>
            <p:cNvGrpSpPr/>
            <p:nvPr/>
          </p:nvGrpSpPr>
          <p:grpSpPr>
            <a:xfrm>
              <a:off x="12287572" y="0"/>
              <a:ext cx="2175021" cy="4839558"/>
              <a:chOff x="838200" y="1150069"/>
              <a:chExt cx="2175021" cy="4839558"/>
            </a:xfrm>
          </p:grpSpPr>
          <p:sp>
            <p:nvSpPr>
              <p:cNvPr id="56" name="Rectangle 55">
                <a:extLst>
                  <a:ext uri="{FF2B5EF4-FFF2-40B4-BE49-F238E27FC236}">
                    <a16:creationId xmlns:a16="http://schemas.microsoft.com/office/drawing/2014/main" id="{AA56C410-FC1C-5B15-1AFC-7039BAD3A9F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611FD4E8-12B1-150D-6801-A5DC76860050}"/>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EF4063F9-332B-CBDF-7710-030FD68ED1B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3AD90704-DD14-3C50-1DD6-95D21BF5E1E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72D564F9-578B-844D-A19A-D7755A7D67C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50F49D88-B219-9C77-C2D4-F8A42833A2D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180961E7-0BD2-5FF2-C55A-2D7682942F57}"/>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6D6659B0-7917-C470-6CAE-3DEFB50908A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327C405F-9355-E00B-0898-DD434E0FFA91}"/>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45" name="Group 44">
              <a:extLst>
                <a:ext uri="{FF2B5EF4-FFF2-40B4-BE49-F238E27FC236}">
                  <a16:creationId xmlns:a16="http://schemas.microsoft.com/office/drawing/2014/main" id="{82152153-E34F-313D-2DA0-2B3056AE8E04}"/>
                </a:ext>
              </a:extLst>
            </p:cNvPr>
            <p:cNvGrpSpPr/>
            <p:nvPr userDrawn="1"/>
          </p:nvGrpSpPr>
          <p:grpSpPr>
            <a:xfrm>
              <a:off x="12287572" y="0"/>
              <a:ext cx="2175021" cy="5486150"/>
              <a:chOff x="838200" y="1150069"/>
              <a:chExt cx="2175021" cy="5486150"/>
            </a:xfrm>
          </p:grpSpPr>
          <p:sp>
            <p:nvSpPr>
              <p:cNvPr id="47" name="Rectangle 46">
                <a:extLst>
                  <a:ext uri="{FF2B5EF4-FFF2-40B4-BE49-F238E27FC236}">
                    <a16:creationId xmlns:a16="http://schemas.microsoft.com/office/drawing/2014/main" id="{54CFBE2B-1ABA-D4D9-BF8A-B2DF6AF58262}"/>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8" name="Rectangle 47">
                <a:extLst>
                  <a:ext uri="{FF2B5EF4-FFF2-40B4-BE49-F238E27FC236}">
                    <a16:creationId xmlns:a16="http://schemas.microsoft.com/office/drawing/2014/main" id="{CD12230A-FE2C-EAE2-525C-8711CAFAF55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9" name="TextBox 48">
                <a:extLst>
                  <a:ext uri="{FF2B5EF4-FFF2-40B4-BE49-F238E27FC236}">
                    <a16:creationId xmlns:a16="http://schemas.microsoft.com/office/drawing/2014/main" id="{BDBB8C0B-05DB-AAB1-75B7-52B23390A00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0" name="TextBox 49">
                <a:extLst>
                  <a:ext uri="{FF2B5EF4-FFF2-40B4-BE49-F238E27FC236}">
                    <a16:creationId xmlns:a16="http://schemas.microsoft.com/office/drawing/2014/main" id="{029704D5-5082-F986-7BCC-8105A629B70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52C32B82-9347-567C-8064-C125E72C420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2" name="TextBox 51">
                <a:extLst>
                  <a:ext uri="{FF2B5EF4-FFF2-40B4-BE49-F238E27FC236}">
                    <a16:creationId xmlns:a16="http://schemas.microsoft.com/office/drawing/2014/main" id="{C6E8C370-5F56-8488-4005-F03A346FA65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3" name="TextBox 52">
                <a:extLst>
                  <a:ext uri="{FF2B5EF4-FFF2-40B4-BE49-F238E27FC236}">
                    <a16:creationId xmlns:a16="http://schemas.microsoft.com/office/drawing/2014/main" id="{44EA0948-1970-33F5-E2E5-593EACB70D0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54" name="TextBox 53">
                <a:extLst>
                  <a:ext uri="{FF2B5EF4-FFF2-40B4-BE49-F238E27FC236}">
                    <a16:creationId xmlns:a16="http://schemas.microsoft.com/office/drawing/2014/main" id="{B383F0B4-C06B-6295-6AD1-F7C346D3C67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5" name="TextBox 54">
                <a:extLst>
                  <a:ext uri="{FF2B5EF4-FFF2-40B4-BE49-F238E27FC236}">
                    <a16:creationId xmlns:a16="http://schemas.microsoft.com/office/drawing/2014/main" id="{6C5B71C0-FAD0-5FE4-E989-C9286210E2C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46" name="TextBox 45">
              <a:extLst>
                <a:ext uri="{FF2B5EF4-FFF2-40B4-BE49-F238E27FC236}">
                  <a16:creationId xmlns:a16="http://schemas.microsoft.com/office/drawing/2014/main" id="{FCD69E55-1C42-635F-5FA2-AE1831349EEB}"/>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4591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What you can expect from us">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80BB83F9-D28E-6D00-B13D-DBCADF04D64B}"/>
              </a:ext>
            </a:extLst>
          </p:cNvPr>
          <p:cNvSpPr>
            <a:spLocks noGrp="1"/>
          </p:cNvSpPr>
          <p:nvPr>
            <p:ph type="pic" sz="quarter" idx="13" hasCustomPrompt="1"/>
          </p:nvPr>
        </p:nvSpPr>
        <p:spPr>
          <a:xfrm>
            <a:off x="4954270" y="-858"/>
            <a:ext cx="7016748" cy="6858430"/>
          </a:xfrm>
          <a:custGeom>
            <a:avLst/>
            <a:gdLst>
              <a:gd name="connsiteX0" fmla="*/ 3498585 w 7016748"/>
              <a:gd name="connsiteY0" fmla="*/ 2465946 h 6858430"/>
              <a:gd name="connsiteX1" fmla="*/ 3498585 w 7016748"/>
              <a:gd name="connsiteY1" fmla="*/ 2705073 h 6858430"/>
              <a:gd name="connsiteX2" fmla="*/ 3498583 w 7016748"/>
              <a:gd name="connsiteY2" fmla="*/ 2705073 h 6858430"/>
              <a:gd name="connsiteX3" fmla="*/ 3498583 w 7016748"/>
              <a:gd name="connsiteY3" fmla="*/ 6353602 h 6858430"/>
              <a:gd name="connsiteX4" fmla="*/ 3498585 w 7016748"/>
              <a:gd name="connsiteY4" fmla="*/ 6353602 h 6858430"/>
              <a:gd name="connsiteX5" fmla="*/ 3498585 w 7016748"/>
              <a:gd name="connsiteY5" fmla="*/ 6354032 h 6858430"/>
              <a:gd name="connsiteX6" fmla="*/ 6647180 w 7016748"/>
              <a:gd name="connsiteY6" fmla="*/ 6354032 h 6858430"/>
              <a:gd name="connsiteX7" fmla="*/ 6647180 w 7016748"/>
              <a:gd name="connsiteY7" fmla="*/ 2465946 h 6858430"/>
              <a:gd name="connsiteX8" fmla="*/ 0 w 7016748"/>
              <a:gd name="connsiteY8" fmla="*/ 0 h 6858430"/>
              <a:gd name="connsiteX9" fmla="*/ 7016748 w 7016748"/>
              <a:gd name="connsiteY9" fmla="*/ 0 h 6858430"/>
              <a:gd name="connsiteX10" fmla="*/ 7016748 w 7016748"/>
              <a:gd name="connsiteY10" fmla="*/ 6858430 h 6858430"/>
              <a:gd name="connsiteX11" fmla="*/ 0 w 7016748"/>
              <a:gd name="connsiteY11" fmla="*/ 6858430 h 685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6748" h="6858430">
                <a:moveTo>
                  <a:pt x="3498585" y="2465946"/>
                </a:moveTo>
                <a:lnTo>
                  <a:pt x="3498585" y="2705073"/>
                </a:lnTo>
                <a:lnTo>
                  <a:pt x="3498583" y="2705073"/>
                </a:lnTo>
                <a:lnTo>
                  <a:pt x="3498583" y="6353602"/>
                </a:lnTo>
                <a:lnTo>
                  <a:pt x="3498585" y="6353602"/>
                </a:lnTo>
                <a:lnTo>
                  <a:pt x="3498585" y="6354032"/>
                </a:lnTo>
                <a:lnTo>
                  <a:pt x="6647180" y="6354032"/>
                </a:lnTo>
                <a:lnTo>
                  <a:pt x="6647180" y="2465946"/>
                </a:lnTo>
                <a:close/>
                <a:moveTo>
                  <a:pt x="0" y="0"/>
                </a:moveTo>
                <a:lnTo>
                  <a:pt x="7016748" y="0"/>
                </a:lnTo>
                <a:lnTo>
                  <a:pt x="7016748" y="6858430"/>
                </a:lnTo>
                <a:lnTo>
                  <a:pt x="0" y="6858430"/>
                </a:lnTo>
                <a:close/>
              </a:path>
            </a:pathLst>
          </a:custGeom>
        </p:spPr>
        <p:txBody>
          <a:bodyPr wrap="square" anchor="ctr">
            <a:noAutofit/>
          </a:bodyPr>
          <a:lstStyle>
            <a:lvl1pPr algn="ctr">
              <a:defRPr/>
            </a:lvl1pPr>
          </a:lstStyle>
          <a:p>
            <a:r>
              <a:rPr lang="en-GB" dirty="0"/>
              <a:t>Click icon to insert image</a:t>
            </a:r>
            <a:br>
              <a:rPr lang="en-GB" dirty="0"/>
            </a:br>
            <a:br>
              <a:rPr lang="en-GB" dirty="0"/>
            </a:br>
            <a:br>
              <a:rPr lang="en-GB" dirty="0"/>
            </a:br>
            <a:br>
              <a:rPr lang="en-GB" dirty="0"/>
            </a:br>
            <a:endParaRPr lang="en-GB" dirty="0"/>
          </a:p>
        </p:txBody>
      </p:sp>
      <p:pic>
        <p:nvPicPr>
          <p:cNvPr id="3" name="Picture 2">
            <a:extLst>
              <a:ext uri="{FF2B5EF4-FFF2-40B4-BE49-F238E27FC236}">
                <a16:creationId xmlns:a16="http://schemas.microsoft.com/office/drawing/2014/main" id="{2A69D061-6139-AA66-9E8E-65093ED1DE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210" r="27210"/>
          <a:stretch/>
        </p:blipFill>
        <p:spPr>
          <a:xfrm>
            <a:off x="8462644" y="2467597"/>
            <a:ext cx="3148595" cy="3885577"/>
          </a:xfrm>
          <a:prstGeom prst="rect">
            <a:avLst/>
          </a:prstGeom>
        </p:spPr>
      </p:pic>
      <p:sp>
        <p:nvSpPr>
          <p:cNvPr id="8" name="Text Placeholder 3">
            <a:extLst>
              <a:ext uri="{FF2B5EF4-FFF2-40B4-BE49-F238E27FC236}">
                <a16:creationId xmlns:a16="http://schemas.microsoft.com/office/drawing/2014/main" id="{635B7268-CC08-BE48-5130-9EFC1F82EF79}"/>
              </a:ext>
            </a:extLst>
          </p:cNvPr>
          <p:cNvSpPr>
            <a:spLocks noGrp="1"/>
          </p:cNvSpPr>
          <p:nvPr>
            <p:ph type="body" sz="quarter" idx="4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7" name="Text Placeholder 6">
            <a:extLst>
              <a:ext uri="{FF2B5EF4-FFF2-40B4-BE49-F238E27FC236}">
                <a16:creationId xmlns:a16="http://schemas.microsoft.com/office/drawing/2014/main" id="{9A0820C6-85B4-98D8-4166-D14178E405CC}"/>
              </a:ext>
            </a:extLst>
          </p:cNvPr>
          <p:cNvSpPr>
            <a:spLocks noGrp="1"/>
          </p:cNvSpPr>
          <p:nvPr>
            <p:ph type="body" sz="quarter" idx="46" hasCustomPrompt="1"/>
          </p:nvPr>
        </p:nvSpPr>
        <p:spPr>
          <a:xfrm>
            <a:off x="8573953" y="3053169"/>
            <a:ext cx="2825567" cy="3236784"/>
          </a:xfrm>
        </p:spPr>
        <p:txBody>
          <a:bodyPr/>
          <a:lstStyle>
            <a:lvl1pPr>
              <a:defRPr sz="1000"/>
            </a:lvl1pPr>
            <a:lvl2pPr>
              <a:buClr>
                <a:schemeClr val="tx1"/>
              </a:buClr>
              <a:defRPr sz="1000"/>
            </a:lvl2pPr>
            <a:lvl3pPr>
              <a:buClr>
                <a:schemeClr val="tx1"/>
              </a:buClr>
              <a:defRPr sz="900"/>
            </a:lvl3pPr>
            <a:lvl4pPr>
              <a:buClr>
                <a:schemeClr val="tx1"/>
              </a:buClr>
              <a:defRPr sz="800"/>
            </a:lvl4pPr>
            <a:lvl5pPr>
              <a:buClr>
                <a:schemeClr val="tx1"/>
              </a:buClr>
              <a:defRPr sz="8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32">
            <a:extLst>
              <a:ext uri="{FF2B5EF4-FFF2-40B4-BE49-F238E27FC236}">
                <a16:creationId xmlns:a16="http://schemas.microsoft.com/office/drawing/2014/main" id="{2281E46B-CC02-1CD8-B446-442E34B00BCD}"/>
              </a:ext>
            </a:extLst>
          </p:cNvPr>
          <p:cNvSpPr>
            <a:spLocks noGrp="1"/>
          </p:cNvSpPr>
          <p:nvPr>
            <p:ph type="body" sz="quarter" idx="31" hasCustomPrompt="1"/>
          </p:nvPr>
        </p:nvSpPr>
        <p:spPr>
          <a:xfrm>
            <a:off x="450849" y="1898650"/>
            <a:ext cx="4099508" cy="306931"/>
          </a:xfrm>
        </p:spPr>
        <p:txBody>
          <a:bodyPr/>
          <a:lstStyle>
            <a:lvl1pPr>
              <a:defRPr sz="1400" cap="all" baseline="0">
                <a:latin typeface="+mj-lt"/>
              </a:defRPr>
            </a:lvl1pPr>
          </a:lstStyle>
          <a:p>
            <a:pPr lvl="0"/>
            <a:r>
              <a:rPr lang="en-GB"/>
              <a:t>INSERT SUBHEADING</a:t>
            </a:r>
            <a:endParaRPr lang="en-GB" dirty="0"/>
          </a:p>
        </p:txBody>
      </p:sp>
      <p:sp>
        <p:nvSpPr>
          <p:cNvPr id="35" name="Text Placeholder 34">
            <a:extLst>
              <a:ext uri="{FF2B5EF4-FFF2-40B4-BE49-F238E27FC236}">
                <a16:creationId xmlns:a16="http://schemas.microsoft.com/office/drawing/2014/main" id="{DEFD0B4B-F57D-9325-AE84-E11518F17D13}"/>
              </a:ext>
            </a:extLst>
          </p:cNvPr>
          <p:cNvSpPr>
            <a:spLocks noGrp="1"/>
          </p:cNvSpPr>
          <p:nvPr>
            <p:ph type="body" sz="quarter" idx="32" hasCustomPrompt="1"/>
          </p:nvPr>
        </p:nvSpPr>
        <p:spPr>
          <a:xfrm>
            <a:off x="450849" y="2151116"/>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2" name="Text Placeholder 32">
            <a:extLst>
              <a:ext uri="{FF2B5EF4-FFF2-40B4-BE49-F238E27FC236}">
                <a16:creationId xmlns:a16="http://schemas.microsoft.com/office/drawing/2014/main" id="{74B6B40C-4A06-6D4B-043F-C70A7028DF91}"/>
              </a:ext>
            </a:extLst>
          </p:cNvPr>
          <p:cNvSpPr>
            <a:spLocks noGrp="1"/>
          </p:cNvSpPr>
          <p:nvPr>
            <p:ph type="body" sz="quarter" idx="33" hasCustomPrompt="1"/>
          </p:nvPr>
        </p:nvSpPr>
        <p:spPr>
          <a:xfrm>
            <a:off x="450849" y="2793662"/>
            <a:ext cx="4099508" cy="306931"/>
          </a:xfrm>
        </p:spPr>
        <p:txBody>
          <a:bodyPr/>
          <a:lstStyle>
            <a:lvl1pPr>
              <a:defRPr sz="1400" cap="all" baseline="0">
                <a:latin typeface="+mj-lt"/>
              </a:defRPr>
            </a:lvl1pPr>
          </a:lstStyle>
          <a:p>
            <a:pPr lvl="0"/>
            <a:r>
              <a:rPr lang="en-GB"/>
              <a:t>INSERT SUBHEADING</a:t>
            </a:r>
            <a:endParaRPr lang="en-GB" dirty="0"/>
          </a:p>
        </p:txBody>
      </p:sp>
      <p:sp>
        <p:nvSpPr>
          <p:cNvPr id="43" name="Text Placeholder 34">
            <a:extLst>
              <a:ext uri="{FF2B5EF4-FFF2-40B4-BE49-F238E27FC236}">
                <a16:creationId xmlns:a16="http://schemas.microsoft.com/office/drawing/2014/main" id="{92FEDC85-C8EA-5790-144B-F4F3E160133B}"/>
              </a:ext>
            </a:extLst>
          </p:cNvPr>
          <p:cNvSpPr>
            <a:spLocks noGrp="1"/>
          </p:cNvSpPr>
          <p:nvPr>
            <p:ph type="body" sz="quarter" idx="34" hasCustomPrompt="1"/>
          </p:nvPr>
        </p:nvSpPr>
        <p:spPr>
          <a:xfrm>
            <a:off x="450849" y="3046128"/>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4" name="Text Placeholder 32">
            <a:extLst>
              <a:ext uri="{FF2B5EF4-FFF2-40B4-BE49-F238E27FC236}">
                <a16:creationId xmlns:a16="http://schemas.microsoft.com/office/drawing/2014/main" id="{7CCBA764-D4E3-DFF1-03F4-34E575671F7D}"/>
              </a:ext>
            </a:extLst>
          </p:cNvPr>
          <p:cNvSpPr>
            <a:spLocks noGrp="1"/>
          </p:cNvSpPr>
          <p:nvPr>
            <p:ph type="body" sz="quarter" idx="35" hasCustomPrompt="1"/>
          </p:nvPr>
        </p:nvSpPr>
        <p:spPr>
          <a:xfrm>
            <a:off x="450849" y="3688674"/>
            <a:ext cx="4099508" cy="306931"/>
          </a:xfrm>
        </p:spPr>
        <p:txBody>
          <a:bodyPr/>
          <a:lstStyle>
            <a:lvl1pPr>
              <a:defRPr sz="1400" cap="all" baseline="0">
                <a:latin typeface="+mj-lt"/>
              </a:defRPr>
            </a:lvl1pPr>
          </a:lstStyle>
          <a:p>
            <a:pPr lvl="0"/>
            <a:r>
              <a:rPr lang="en-GB"/>
              <a:t>INSERT SUBHEADING</a:t>
            </a:r>
            <a:endParaRPr lang="en-GB" dirty="0"/>
          </a:p>
        </p:txBody>
      </p:sp>
      <p:sp>
        <p:nvSpPr>
          <p:cNvPr id="45" name="Text Placeholder 34">
            <a:extLst>
              <a:ext uri="{FF2B5EF4-FFF2-40B4-BE49-F238E27FC236}">
                <a16:creationId xmlns:a16="http://schemas.microsoft.com/office/drawing/2014/main" id="{BC85F719-EFD5-5BBC-5D23-2DBBF9288038}"/>
              </a:ext>
            </a:extLst>
          </p:cNvPr>
          <p:cNvSpPr>
            <a:spLocks noGrp="1"/>
          </p:cNvSpPr>
          <p:nvPr>
            <p:ph type="body" sz="quarter" idx="36" hasCustomPrompt="1"/>
          </p:nvPr>
        </p:nvSpPr>
        <p:spPr>
          <a:xfrm>
            <a:off x="450849" y="3941140"/>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6" name="Text Placeholder 32">
            <a:extLst>
              <a:ext uri="{FF2B5EF4-FFF2-40B4-BE49-F238E27FC236}">
                <a16:creationId xmlns:a16="http://schemas.microsoft.com/office/drawing/2014/main" id="{27F80EC3-B648-E587-72B5-523E42D1BD16}"/>
              </a:ext>
            </a:extLst>
          </p:cNvPr>
          <p:cNvSpPr>
            <a:spLocks noGrp="1"/>
          </p:cNvSpPr>
          <p:nvPr>
            <p:ph type="body" sz="quarter" idx="37" hasCustomPrompt="1"/>
          </p:nvPr>
        </p:nvSpPr>
        <p:spPr>
          <a:xfrm>
            <a:off x="450849" y="4583686"/>
            <a:ext cx="4099508" cy="306931"/>
          </a:xfrm>
        </p:spPr>
        <p:txBody>
          <a:bodyPr/>
          <a:lstStyle>
            <a:lvl1pPr>
              <a:defRPr sz="1400" cap="all" baseline="0">
                <a:latin typeface="+mj-lt"/>
              </a:defRPr>
            </a:lvl1pPr>
          </a:lstStyle>
          <a:p>
            <a:pPr lvl="0"/>
            <a:r>
              <a:rPr lang="en-GB"/>
              <a:t>INSERT SUBHEADING</a:t>
            </a:r>
            <a:endParaRPr lang="en-GB" dirty="0"/>
          </a:p>
        </p:txBody>
      </p:sp>
      <p:sp>
        <p:nvSpPr>
          <p:cNvPr id="47" name="Text Placeholder 34">
            <a:extLst>
              <a:ext uri="{FF2B5EF4-FFF2-40B4-BE49-F238E27FC236}">
                <a16:creationId xmlns:a16="http://schemas.microsoft.com/office/drawing/2014/main" id="{87D76251-DD3C-3AC5-4760-1180E954414A}"/>
              </a:ext>
            </a:extLst>
          </p:cNvPr>
          <p:cNvSpPr>
            <a:spLocks noGrp="1"/>
          </p:cNvSpPr>
          <p:nvPr>
            <p:ph type="body" sz="quarter" idx="38" hasCustomPrompt="1"/>
          </p:nvPr>
        </p:nvSpPr>
        <p:spPr>
          <a:xfrm>
            <a:off x="450849" y="4836152"/>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8" name="Text Placeholder 32">
            <a:extLst>
              <a:ext uri="{FF2B5EF4-FFF2-40B4-BE49-F238E27FC236}">
                <a16:creationId xmlns:a16="http://schemas.microsoft.com/office/drawing/2014/main" id="{1A97B210-3874-EB1D-2D43-7A0C659F459E}"/>
              </a:ext>
            </a:extLst>
          </p:cNvPr>
          <p:cNvSpPr>
            <a:spLocks noGrp="1"/>
          </p:cNvSpPr>
          <p:nvPr>
            <p:ph type="body" sz="quarter" idx="39" hasCustomPrompt="1"/>
          </p:nvPr>
        </p:nvSpPr>
        <p:spPr>
          <a:xfrm>
            <a:off x="450849" y="5478698"/>
            <a:ext cx="4099508" cy="306931"/>
          </a:xfrm>
        </p:spPr>
        <p:txBody>
          <a:bodyPr/>
          <a:lstStyle>
            <a:lvl1pPr>
              <a:defRPr sz="1400" cap="all" baseline="0">
                <a:latin typeface="+mj-lt"/>
              </a:defRPr>
            </a:lvl1pPr>
          </a:lstStyle>
          <a:p>
            <a:pPr lvl="0"/>
            <a:r>
              <a:rPr lang="en-GB"/>
              <a:t>INSERT SUBHEADING</a:t>
            </a:r>
            <a:endParaRPr lang="en-GB" dirty="0"/>
          </a:p>
        </p:txBody>
      </p:sp>
      <p:sp>
        <p:nvSpPr>
          <p:cNvPr id="49" name="Text Placeholder 34">
            <a:extLst>
              <a:ext uri="{FF2B5EF4-FFF2-40B4-BE49-F238E27FC236}">
                <a16:creationId xmlns:a16="http://schemas.microsoft.com/office/drawing/2014/main" id="{EBE9BB82-AED0-228D-4E60-6AD2D2A138EF}"/>
              </a:ext>
            </a:extLst>
          </p:cNvPr>
          <p:cNvSpPr>
            <a:spLocks noGrp="1"/>
          </p:cNvSpPr>
          <p:nvPr>
            <p:ph type="body" sz="quarter" idx="40" hasCustomPrompt="1"/>
          </p:nvPr>
        </p:nvSpPr>
        <p:spPr>
          <a:xfrm>
            <a:off x="450849" y="5731164"/>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43">
            <a:extLst>
              <a:ext uri="{FF2B5EF4-FFF2-40B4-BE49-F238E27FC236}">
                <a16:creationId xmlns:a16="http://schemas.microsoft.com/office/drawing/2014/main" id="{25D467AB-76FA-8FC7-EF59-8621313E46B9}"/>
              </a:ext>
            </a:extLst>
          </p:cNvPr>
          <p:cNvSpPr>
            <a:spLocks noGrp="1"/>
          </p:cNvSpPr>
          <p:nvPr>
            <p:ph type="body" sz="quarter" idx="29" hasCustomPrompt="1"/>
          </p:nvPr>
        </p:nvSpPr>
        <p:spPr>
          <a:xfrm>
            <a:off x="11172825" y="259079"/>
            <a:ext cx="558163" cy="558163"/>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a:defRPr/>
            </a:lvl1pPr>
          </a:lstStyle>
          <a:p>
            <a:pPr lvl="0"/>
            <a:r>
              <a:rPr lang="en-GB"/>
              <a:t> </a:t>
            </a:r>
            <a:endParaRPr lang="en-GB" dirty="0"/>
          </a:p>
        </p:txBody>
      </p:sp>
      <p:sp>
        <p:nvSpPr>
          <p:cNvPr id="51" name="Text Placeholder 50">
            <a:extLst>
              <a:ext uri="{FF2B5EF4-FFF2-40B4-BE49-F238E27FC236}">
                <a16:creationId xmlns:a16="http://schemas.microsoft.com/office/drawing/2014/main" id="{389FAF9F-EEBF-9521-67C9-65109CA28A0F}"/>
              </a:ext>
            </a:extLst>
          </p:cNvPr>
          <p:cNvSpPr>
            <a:spLocks noGrp="1"/>
          </p:cNvSpPr>
          <p:nvPr>
            <p:ph type="body" sz="quarter" idx="41" hasCustomPrompt="1"/>
          </p:nvPr>
        </p:nvSpPr>
        <p:spPr>
          <a:xfrm>
            <a:off x="8573951" y="2595033"/>
            <a:ext cx="2860282" cy="457278"/>
          </a:xfrm>
        </p:spPr>
        <p:txBody>
          <a:bodyPr/>
          <a:lstStyle>
            <a:lvl1pPr>
              <a:defRPr sz="2400">
                <a:solidFill>
                  <a:schemeClr val="tx1"/>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Insert title here</a:t>
            </a:r>
            <a:endParaRPr lang="en-GB" dirty="0"/>
          </a:p>
        </p:txBody>
      </p:sp>
      <p:grpSp>
        <p:nvGrpSpPr>
          <p:cNvPr id="13" name="Group 12">
            <a:extLst>
              <a:ext uri="{FF2B5EF4-FFF2-40B4-BE49-F238E27FC236}">
                <a16:creationId xmlns:a16="http://schemas.microsoft.com/office/drawing/2014/main" id="{D99AAFC3-1DB1-D4C8-E633-4351DA6DE17A}"/>
              </a:ext>
            </a:extLst>
          </p:cNvPr>
          <p:cNvGrpSpPr/>
          <p:nvPr/>
        </p:nvGrpSpPr>
        <p:grpSpPr>
          <a:xfrm>
            <a:off x="12287572" y="0"/>
            <a:ext cx="2175021" cy="4839558"/>
            <a:chOff x="838200" y="1150069"/>
            <a:chExt cx="2175021" cy="4839558"/>
          </a:xfrm>
        </p:grpSpPr>
        <p:sp>
          <p:nvSpPr>
            <p:cNvPr id="14" name="Rectangle 13">
              <a:extLst>
                <a:ext uri="{FF2B5EF4-FFF2-40B4-BE49-F238E27FC236}">
                  <a16:creationId xmlns:a16="http://schemas.microsoft.com/office/drawing/2014/main" id="{B6218385-4938-D5DC-7AD1-0F71BB142AA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1F3BA620-0DA6-AF45-1777-D2F6331829D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7" name="TextBox 16">
              <a:extLst>
                <a:ext uri="{FF2B5EF4-FFF2-40B4-BE49-F238E27FC236}">
                  <a16:creationId xmlns:a16="http://schemas.microsoft.com/office/drawing/2014/main" id="{4BADA7C0-47CC-C14E-4E33-14C9FDBBA7D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8" name="TextBox 17">
              <a:extLst>
                <a:ext uri="{FF2B5EF4-FFF2-40B4-BE49-F238E27FC236}">
                  <a16:creationId xmlns:a16="http://schemas.microsoft.com/office/drawing/2014/main" id="{87F14C61-36FF-0963-1DC0-78A85DBE6DC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9" name="TextBox 18">
              <a:extLst>
                <a:ext uri="{FF2B5EF4-FFF2-40B4-BE49-F238E27FC236}">
                  <a16:creationId xmlns:a16="http://schemas.microsoft.com/office/drawing/2014/main" id="{18837957-357C-F237-F2EA-018CED264FD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0" name="TextBox 19">
              <a:extLst>
                <a:ext uri="{FF2B5EF4-FFF2-40B4-BE49-F238E27FC236}">
                  <a16:creationId xmlns:a16="http://schemas.microsoft.com/office/drawing/2014/main" id="{9C9CCC53-1B3E-E7CD-26F5-417551E4F72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1" name="TextBox 20">
              <a:extLst>
                <a:ext uri="{FF2B5EF4-FFF2-40B4-BE49-F238E27FC236}">
                  <a16:creationId xmlns:a16="http://schemas.microsoft.com/office/drawing/2014/main" id="{52AF7ED2-70C0-F9F7-6269-E434559E7F11}"/>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2" name="TextBox 21">
              <a:extLst>
                <a:ext uri="{FF2B5EF4-FFF2-40B4-BE49-F238E27FC236}">
                  <a16:creationId xmlns:a16="http://schemas.microsoft.com/office/drawing/2014/main" id="{E7FEAB5B-F1DE-9965-4B38-EF8300D499B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3" name="TextBox 22">
              <a:extLst>
                <a:ext uri="{FF2B5EF4-FFF2-40B4-BE49-F238E27FC236}">
                  <a16:creationId xmlns:a16="http://schemas.microsoft.com/office/drawing/2014/main" id="{2313FBED-660A-D2EA-E966-0C4E290C191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34" name="Date Placeholder 33">
            <a:extLst>
              <a:ext uri="{FF2B5EF4-FFF2-40B4-BE49-F238E27FC236}">
                <a16:creationId xmlns:a16="http://schemas.microsoft.com/office/drawing/2014/main" id="{8A336AF8-3F53-C903-7E3A-0F29E2B098DF}"/>
              </a:ext>
            </a:extLst>
          </p:cNvPr>
          <p:cNvSpPr>
            <a:spLocks noGrp="1"/>
          </p:cNvSpPr>
          <p:nvPr>
            <p:ph type="dt" sz="half" idx="43"/>
          </p:nvPr>
        </p:nvSpPr>
        <p:spPr/>
        <p:txBody>
          <a:bodyPr/>
          <a:lstStyle/>
          <a:p>
            <a:endParaRPr lang="en-GB" dirty="0"/>
          </a:p>
        </p:txBody>
      </p:sp>
      <p:sp>
        <p:nvSpPr>
          <p:cNvPr id="36" name="Footer Placeholder 35">
            <a:extLst>
              <a:ext uri="{FF2B5EF4-FFF2-40B4-BE49-F238E27FC236}">
                <a16:creationId xmlns:a16="http://schemas.microsoft.com/office/drawing/2014/main" id="{F2038C8E-83B1-EC07-45E7-40283105ABBF}"/>
              </a:ext>
            </a:extLst>
          </p:cNvPr>
          <p:cNvSpPr>
            <a:spLocks noGrp="1"/>
          </p:cNvSpPr>
          <p:nvPr>
            <p:ph type="ftr" sz="quarter" idx="4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7" name="Slide Number Placeholder 36">
            <a:extLst>
              <a:ext uri="{FF2B5EF4-FFF2-40B4-BE49-F238E27FC236}">
                <a16:creationId xmlns:a16="http://schemas.microsoft.com/office/drawing/2014/main" id="{FBB0894C-E84F-0C5B-EEC0-8ABC856B8305}"/>
              </a:ext>
            </a:extLst>
          </p:cNvPr>
          <p:cNvSpPr>
            <a:spLocks noGrp="1"/>
          </p:cNvSpPr>
          <p:nvPr>
            <p:ph type="sldNum" sz="quarter" idx="45"/>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25297DCD-6993-2758-FC5A-79464E2EF603}"/>
              </a:ext>
            </a:extLst>
          </p:cNvPr>
          <p:cNvSpPr>
            <a:spLocks noGrp="1"/>
          </p:cNvSpPr>
          <p:nvPr>
            <p:ph type="title" hasCustomPrompt="1"/>
          </p:nvPr>
        </p:nvSpPr>
        <p:spPr>
          <a:xfrm>
            <a:off x="450850" y="422670"/>
            <a:ext cx="3592514" cy="558405"/>
          </a:xfrm>
        </p:spPr>
        <p:txBody>
          <a:bodyPr/>
          <a:lstStyle>
            <a:lvl1pPr>
              <a:defRPr sz="3200"/>
            </a:lvl1pPr>
          </a:lstStyle>
          <a:p>
            <a:r>
              <a:rPr lang="en-GB" dirty="0"/>
              <a:t>Insert title here</a:t>
            </a:r>
          </a:p>
        </p:txBody>
      </p:sp>
      <p:grpSp>
        <p:nvGrpSpPr>
          <p:cNvPr id="28" name="Group 27">
            <a:extLst>
              <a:ext uri="{FF2B5EF4-FFF2-40B4-BE49-F238E27FC236}">
                <a16:creationId xmlns:a16="http://schemas.microsoft.com/office/drawing/2014/main" id="{F07940DE-3FE4-4F23-86CE-147ED9DDC316}"/>
              </a:ext>
            </a:extLst>
          </p:cNvPr>
          <p:cNvGrpSpPr/>
          <p:nvPr userDrawn="1"/>
        </p:nvGrpSpPr>
        <p:grpSpPr>
          <a:xfrm>
            <a:off x="12287571" y="0"/>
            <a:ext cx="2175022" cy="5067300"/>
            <a:chOff x="838199" y="1150069"/>
            <a:chExt cx="2175022" cy="5067300"/>
          </a:xfrm>
        </p:grpSpPr>
        <p:sp>
          <p:nvSpPr>
            <p:cNvPr id="29" name="Rectangle 28">
              <a:extLst>
                <a:ext uri="{FF2B5EF4-FFF2-40B4-BE49-F238E27FC236}">
                  <a16:creationId xmlns:a16="http://schemas.microsoft.com/office/drawing/2014/main" id="{17EA229E-43B7-FFCE-FFAC-3C90CA54135A}"/>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4545483C-D55B-48CA-4AD3-129B446491D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BF59447B-D8E8-3360-1D17-7E5F4100760E}"/>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EF0E2AAB-B895-73FD-9E7F-A3D6C3F85E5A}"/>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6DFCE4E5-E5F8-7F76-B944-5A8A0459DA3D}"/>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9" name="TextBox 38">
              <a:extLst>
                <a:ext uri="{FF2B5EF4-FFF2-40B4-BE49-F238E27FC236}">
                  <a16:creationId xmlns:a16="http://schemas.microsoft.com/office/drawing/2014/main" id="{D2720805-750A-7738-98D6-ACE5FD98B4FF}"/>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0" name="TextBox 39">
              <a:extLst>
                <a:ext uri="{FF2B5EF4-FFF2-40B4-BE49-F238E27FC236}">
                  <a16:creationId xmlns:a16="http://schemas.microsoft.com/office/drawing/2014/main" id="{508BD440-93FC-1019-0EBE-52B7C19D0395}"/>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1" name="TextBox 40">
              <a:extLst>
                <a:ext uri="{FF2B5EF4-FFF2-40B4-BE49-F238E27FC236}">
                  <a16:creationId xmlns:a16="http://schemas.microsoft.com/office/drawing/2014/main" id="{C1808380-6E13-B19C-4673-AC225B7EC745}"/>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50" name="TextBox 49">
              <a:extLst>
                <a:ext uri="{FF2B5EF4-FFF2-40B4-BE49-F238E27FC236}">
                  <a16:creationId xmlns:a16="http://schemas.microsoft.com/office/drawing/2014/main" id="{083FE02B-0B1B-AC3C-8A54-443E912F3AAA}"/>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2" name="Group 51">
            <a:extLst>
              <a:ext uri="{FF2B5EF4-FFF2-40B4-BE49-F238E27FC236}">
                <a16:creationId xmlns:a16="http://schemas.microsoft.com/office/drawing/2014/main" id="{FA66AEBA-567A-193C-E86E-A41CC005FCBA}"/>
              </a:ext>
            </a:extLst>
          </p:cNvPr>
          <p:cNvGrpSpPr/>
          <p:nvPr userDrawn="1"/>
        </p:nvGrpSpPr>
        <p:grpSpPr>
          <a:xfrm>
            <a:off x="12287571" y="0"/>
            <a:ext cx="2175022" cy="5067300"/>
            <a:chOff x="838199" y="1150069"/>
            <a:chExt cx="2175022" cy="5067300"/>
          </a:xfrm>
        </p:grpSpPr>
        <p:sp>
          <p:nvSpPr>
            <p:cNvPr id="54" name="Rectangle 53">
              <a:extLst>
                <a:ext uri="{FF2B5EF4-FFF2-40B4-BE49-F238E27FC236}">
                  <a16:creationId xmlns:a16="http://schemas.microsoft.com/office/drawing/2014/main" id="{18BFA336-DF6F-01D3-332C-F4A24E666B0C}"/>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5" name="Rectangle 54">
              <a:extLst>
                <a:ext uri="{FF2B5EF4-FFF2-40B4-BE49-F238E27FC236}">
                  <a16:creationId xmlns:a16="http://schemas.microsoft.com/office/drawing/2014/main" id="{0667E185-32A8-D577-EB4D-24A012D523E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6" name="TextBox 55">
              <a:extLst>
                <a:ext uri="{FF2B5EF4-FFF2-40B4-BE49-F238E27FC236}">
                  <a16:creationId xmlns:a16="http://schemas.microsoft.com/office/drawing/2014/main" id="{965DB334-69C4-901C-54EB-E2C0DE3B31F7}"/>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7" name="TextBox 56">
              <a:extLst>
                <a:ext uri="{FF2B5EF4-FFF2-40B4-BE49-F238E27FC236}">
                  <a16:creationId xmlns:a16="http://schemas.microsoft.com/office/drawing/2014/main" id="{2607C123-3E99-69F8-1CEB-7A2DAE419A56}"/>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8" name="TextBox 57">
              <a:extLst>
                <a:ext uri="{FF2B5EF4-FFF2-40B4-BE49-F238E27FC236}">
                  <a16:creationId xmlns:a16="http://schemas.microsoft.com/office/drawing/2014/main" id="{1C027B61-564B-5083-10C5-AA2C923A4455}"/>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9" name="TextBox 58">
              <a:extLst>
                <a:ext uri="{FF2B5EF4-FFF2-40B4-BE49-F238E27FC236}">
                  <a16:creationId xmlns:a16="http://schemas.microsoft.com/office/drawing/2014/main" id="{571087E6-8DFA-C282-CEE0-083FDB813153}"/>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0" name="TextBox 59">
              <a:extLst>
                <a:ext uri="{FF2B5EF4-FFF2-40B4-BE49-F238E27FC236}">
                  <a16:creationId xmlns:a16="http://schemas.microsoft.com/office/drawing/2014/main" id="{083B1A7C-738A-12A3-2E18-37C40845086D}"/>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1" name="TextBox 60">
              <a:extLst>
                <a:ext uri="{FF2B5EF4-FFF2-40B4-BE49-F238E27FC236}">
                  <a16:creationId xmlns:a16="http://schemas.microsoft.com/office/drawing/2014/main" id="{85540A9B-46DA-AAB1-6B0D-8B8C471ECCA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2" name="TextBox 61">
              <a:extLst>
                <a:ext uri="{FF2B5EF4-FFF2-40B4-BE49-F238E27FC236}">
                  <a16:creationId xmlns:a16="http://schemas.microsoft.com/office/drawing/2014/main" id="{800BA5E3-08A5-2D62-56BB-DF5F35F56203}"/>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3" name="Group 62">
            <a:extLst>
              <a:ext uri="{FF2B5EF4-FFF2-40B4-BE49-F238E27FC236}">
                <a16:creationId xmlns:a16="http://schemas.microsoft.com/office/drawing/2014/main" id="{27927E9D-5D40-EBC4-3D92-5769AA48C174}"/>
              </a:ext>
            </a:extLst>
          </p:cNvPr>
          <p:cNvGrpSpPr/>
          <p:nvPr userDrawn="1"/>
        </p:nvGrpSpPr>
        <p:grpSpPr>
          <a:xfrm>
            <a:off x="12287572" y="0"/>
            <a:ext cx="2175021" cy="5486150"/>
            <a:chOff x="12287572" y="0"/>
            <a:chExt cx="2175021" cy="5486150"/>
          </a:xfrm>
        </p:grpSpPr>
        <p:grpSp>
          <p:nvGrpSpPr>
            <p:cNvPr id="64" name="Group 63">
              <a:extLst>
                <a:ext uri="{FF2B5EF4-FFF2-40B4-BE49-F238E27FC236}">
                  <a16:creationId xmlns:a16="http://schemas.microsoft.com/office/drawing/2014/main" id="{44DB959D-6C38-0F83-49AC-D480AD985724}"/>
                </a:ext>
              </a:extLst>
            </p:cNvPr>
            <p:cNvGrpSpPr/>
            <p:nvPr/>
          </p:nvGrpSpPr>
          <p:grpSpPr>
            <a:xfrm>
              <a:off x="12287572" y="0"/>
              <a:ext cx="2175021" cy="4839558"/>
              <a:chOff x="838200" y="1150069"/>
              <a:chExt cx="2175021" cy="4839558"/>
            </a:xfrm>
          </p:grpSpPr>
          <p:sp>
            <p:nvSpPr>
              <p:cNvPr id="76" name="Rectangle 75">
                <a:extLst>
                  <a:ext uri="{FF2B5EF4-FFF2-40B4-BE49-F238E27FC236}">
                    <a16:creationId xmlns:a16="http://schemas.microsoft.com/office/drawing/2014/main" id="{CCFA3E03-95F6-CDA1-989D-082DC857676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7" name="Rectangle 76">
                <a:extLst>
                  <a:ext uri="{FF2B5EF4-FFF2-40B4-BE49-F238E27FC236}">
                    <a16:creationId xmlns:a16="http://schemas.microsoft.com/office/drawing/2014/main" id="{E2191879-77D5-19E3-B648-74DB4D5D2DA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8" name="TextBox 77">
                <a:extLst>
                  <a:ext uri="{FF2B5EF4-FFF2-40B4-BE49-F238E27FC236}">
                    <a16:creationId xmlns:a16="http://schemas.microsoft.com/office/drawing/2014/main" id="{D8462AD0-7384-8941-F130-179E9304213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9" name="TextBox 78">
                <a:extLst>
                  <a:ext uri="{FF2B5EF4-FFF2-40B4-BE49-F238E27FC236}">
                    <a16:creationId xmlns:a16="http://schemas.microsoft.com/office/drawing/2014/main" id="{696488EE-374F-1820-9CBF-662F16460CE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0" name="TextBox 79">
                <a:extLst>
                  <a:ext uri="{FF2B5EF4-FFF2-40B4-BE49-F238E27FC236}">
                    <a16:creationId xmlns:a16="http://schemas.microsoft.com/office/drawing/2014/main" id="{B21588A6-3DF1-6F5E-62E9-588E4E080A9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1" name="TextBox 80">
                <a:extLst>
                  <a:ext uri="{FF2B5EF4-FFF2-40B4-BE49-F238E27FC236}">
                    <a16:creationId xmlns:a16="http://schemas.microsoft.com/office/drawing/2014/main" id="{61A83D02-1FAF-74CA-06AB-ED5C4B91873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2" name="TextBox 81">
                <a:extLst>
                  <a:ext uri="{FF2B5EF4-FFF2-40B4-BE49-F238E27FC236}">
                    <a16:creationId xmlns:a16="http://schemas.microsoft.com/office/drawing/2014/main" id="{C1AD0052-4803-5CD4-D417-61E0493104D9}"/>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3" name="TextBox 82">
                <a:extLst>
                  <a:ext uri="{FF2B5EF4-FFF2-40B4-BE49-F238E27FC236}">
                    <a16:creationId xmlns:a16="http://schemas.microsoft.com/office/drawing/2014/main" id="{D7546670-FD2E-4E3C-655B-6AA8D4CF873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4" name="TextBox 83">
                <a:extLst>
                  <a:ext uri="{FF2B5EF4-FFF2-40B4-BE49-F238E27FC236}">
                    <a16:creationId xmlns:a16="http://schemas.microsoft.com/office/drawing/2014/main" id="{8D1D8F7C-0533-BD90-0531-566F8507A433}"/>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5" name="Group 64">
              <a:extLst>
                <a:ext uri="{FF2B5EF4-FFF2-40B4-BE49-F238E27FC236}">
                  <a16:creationId xmlns:a16="http://schemas.microsoft.com/office/drawing/2014/main" id="{7D5702E7-06A3-E21F-795F-C4D9E5E67CF1}"/>
                </a:ext>
              </a:extLst>
            </p:cNvPr>
            <p:cNvGrpSpPr/>
            <p:nvPr userDrawn="1"/>
          </p:nvGrpSpPr>
          <p:grpSpPr>
            <a:xfrm>
              <a:off x="12287572" y="0"/>
              <a:ext cx="2175021" cy="5486150"/>
              <a:chOff x="838200" y="1150069"/>
              <a:chExt cx="2175021" cy="5486150"/>
            </a:xfrm>
          </p:grpSpPr>
          <p:sp>
            <p:nvSpPr>
              <p:cNvPr id="67" name="Rectangle 66">
                <a:extLst>
                  <a:ext uri="{FF2B5EF4-FFF2-40B4-BE49-F238E27FC236}">
                    <a16:creationId xmlns:a16="http://schemas.microsoft.com/office/drawing/2014/main" id="{5680F4BB-E404-D768-FD4E-BB464D7D324C}"/>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BE45AF82-7C4C-02F4-F08E-AE65FA7FA26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29A305CB-B627-808F-9F68-6BFE583A625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8FCE08B7-D342-E113-78FE-E79CD5963A2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47966B7A-66EE-E710-DC54-8542C4EDE5F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E413686F-A254-410D-5CF0-E802DAFA209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C4FDD62D-CE51-5817-62DC-417720836CF5}"/>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4" name="TextBox 73">
                <a:extLst>
                  <a:ext uri="{FF2B5EF4-FFF2-40B4-BE49-F238E27FC236}">
                    <a16:creationId xmlns:a16="http://schemas.microsoft.com/office/drawing/2014/main" id="{593BC1EF-DCAE-9116-A137-D1A1F2D4687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7303213A-C423-F91E-8088-33B3302F434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TextBox 65">
              <a:extLst>
                <a:ext uri="{FF2B5EF4-FFF2-40B4-BE49-F238E27FC236}">
                  <a16:creationId xmlns:a16="http://schemas.microsoft.com/office/drawing/2014/main" id="{FBEC3E29-01FA-DC7B-46F2-5A85FB6CC0AE}"/>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25772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Global network map">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1ACFF3-FFC2-4D46-918F-0F4FF1046174}"/>
              </a:ext>
            </a:extLst>
          </p:cNvPr>
          <p:cNvSpPr/>
          <p:nvPr userDrawn="1"/>
        </p:nvSpPr>
        <p:spPr>
          <a:xfrm>
            <a:off x="4271971" y="0"/>
            <a:ext cx="7699047"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a:extLst>
              <a:ext uri="{FF2B5EF4-FFF2-40B4-BE49-F238E27FC236}">
                <a16:creationId xmlns:a16="http://schemas.microsoft.com/office/drawing/2014/main" id="{B1BA26BB-6E18-A194-5E6F-DBD1C2FFD85D}"/>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30" name="Text Placeholder 29">
            <a:extLst>
              <a:ext uri="{FF2B5EF4-FFF2-40B4-BE49-F238E27FC236}">
                <a16:creationId xmlns:a16="http://schemas.microsoft.com/office/drawing/2014/main" id="{51A8BEFE-CE03-411D-AEF3-A845EF434ABD}"/>
              </a:ext>
            </a:extLst>
          </p:cNvPr>
          <p:cNvSpPr>
            <a:spLocks noGrp="1"/>
          </p:cNvSpPr>
          <p:nvPr>
            <p:ph type="body" sz="quarter" idx="14" hasCustomPrompt="1"/>
          </p:nvPr>
        </p:nvSpPr>
        <p:spPr>
          <a:xfrm>
            <a:off x="450850" y="1542442"/>
            <a:ext cx="3452761" cy="4547012"/>
          </a:xfrm>
        </p:spPr>
        <p:txBody>
          <a:bodyPr numCol="3" spcCol="180000"/>
          <a:lstStyle>
            <a:lvl1pPr>
              <a:spcAft>
                <a:spcPts val="600"/>
              </a:spcAft>
              <a:defRPr sz="800"/>
            </a:lvl1pPr>
            <a:lvl2pPr>
              <a:spcAft>
                <a:spcPts val="600"/>
              </a:spcAft>
              <a:defRPr sz="800"/>
            </a:lvl2pPr>
            <a:lvl3pPr>
              <a:spcAft>
                <a:spcPts val="600"/>
              </a:spcAft>
              <a:defRPr sz="700"/>
            </a:lvl3pPr>
            <a:lvl4pPr>
              <a:spcAft>
                <a:spcPts val="600"/>
              </a:spcAft>
              <a:defRPr sz="600"/>
            </a:lvl4pPr>
            <a:lvl5pPr>
              <a:spcAft>
                <a:spcPts val="600"/>
              </a:spcAft>
              <a:defRPr sz="8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Box 10">
            <a:extLst>
              <a:ext uri="{FF2B5EF4-FFF2-40B4-BE49-F238E27FC236}">
                <a16:creationId xmlns:a16="http://schemas.microsoft.com/office/drawing/2014/main" id="{9752975B-5BF1-2893-C908-39E706A8F860}"/>
              </a:ext>
            </a:extLst>
          </p:cNvPr>
          <p:cNvSpPr txBox="1"/>
          <p:nvPr/>
        </p:nvSpPr>
        <p:spPr>
          <a:xfrm>
            <a:off x="4935764" y="5535426"/>
            <a:ext cx="788999" cy="176972"/>
          </a:xfrm>
          <a:prstGeom prst="rect">
            <a:avLst/>
          </a:prstGeom>
          <a:noFill/>
        </p:spPr>
        <p:txBody>
          <a:bodyPr wrap="none" rtlCol="0">
            <a:spAutoFit/>
          </a:bodyPr>
          <a:lstStyle/>
          <a:p>
            <a:pPr marL="88900" indent="-88900" algn="l">
              <a:lnSpc>
                <a:spcPct val="120000"/>
              </a:lnSpc>
              <a:spcAft>
                <a:spcPts val="1000"/>
              </a:spcAft>
              <a:buFont typeface="Arial" panose="020B0604020202020204" pitchFamily="34" charset="0"/>
              <a:buChar char="•"/>
            </a:pPr>
            <a:r>
              <a:rPr lang="en-GB" sz="500" dirty="0">
                <a:solidFill>
                  <a:schemeClr val="accent5"/>
                </a:solidFill>
              </a:rPr>
              <a:t>Associate office</a:t>
            </a:r>
          </a:p>
        </p:txBody>
      </p:sp>
      <p:sp>
        <p:nvSpPr>
          <p:cNvPr id="4" name="Text Placeholder 5">
            <a:extLst>
              <a:ext uri="{FF2B5EF4-FFF2-40B4-BE49-F238E27FC236}">
                <a16:creationId xmlns:a16="http://schemas.microsoft.com/office/drawing/2014/main" id="{596DB65B-4AF9-4383-12B5-7475C8AC66C4}"/>
              </a:ext>
            </a:extLst>
          </p:cNvPr>
          <p:cNvSpPr>
            <a:spLocks noGrp="1"/>
          </p:cNvSpPr>
          <p:nvPr>
            <p:ph type="body" sz="quarter" idx="94" hasCustomPrompt="1"/>
          </p:nvPr>
        </p:nvSpPr>
        <p:spPr>
          <a:xfrm>
            <a:off x="5016738" y="5712398"/>
            <a:ext cx="571500" cy="571500"/>
          </a:xfrm>
          <a:solidFill>
            <a:schemeClr val="accent1"/>
          </a:solidFill>
        </p:spPr>
        <p:txBody>
          <a:bodyPr/>
          <a:lstStyle>
            <a:lvl1pPr>
              <a:defRPr>
                <a:solidFill>
                  <a:schemeClr val="tx1"/>
                </a:solidFill>
              </a:defRPr>
            </a:lvl1pPr>
          </a:lstStyle>
          <a:p>
            <a:pPr lvl="0"/>
            <a:r>
              <a:rPr lang="en-US" dirty="0"/>
              <a:t> </a:t>
            </a:r>
            <a:endParaRPr lang="en-GB" dirty="0"/>
          </a:p>
        </p:txBody>
      </p:sp>
      <p:sp>
        <p:nvSpPr>
          <p:cNvPr id="32" name="Text Placeholder 31">
            <a:extLst>
              <a:ext uri="{FF2B5EF4-FFF2-40B4-BE49-F238E27FC236}">
                <a16:creationId xmlns:a16="http://schemas.microsoft.com/office/drawing/2014/main" id="{EFB91F84-393E-1A2D-940D-6C8F7E70AD94}"/>
              </a:ext>
            </a:extLst>
          </p:cNvPr>
          <p:cNvSpPr>
            <a:spLocks noGrp="1"/>
          </p:cNvSpPr>
          <p:nvPr>
            <p:ph type="body" sz="quarter" idx="15" hasCustomPrompt="1"/>
          </p:nvPr>
        </p:nvSpPr>
        <p:spPr>
          <a:xfrm>
            <a:off x="5692378" y="5718748"/>
            <a:ext cx="1511934" cy="370706"/>
          </a:xfrm>
          <a:noFill/>
        </p:spPr>
        <p:txBody>
          <a:bodyPr wrap="square" lIns="36000" tIns="0" bIns="0" rtlCol="0" anchor="ctr">
            <a:noAutofit/>
          </a:bodyPr>
          <a:lstStyle>
            <a:lvl1pPr>
              <a:defRPr lang="en-GB" sz="2000" spc="-50" baseline="0" dirty="0">
                <a:solidFill>
                  <a:schemeClr val="tx2"/>
                </a:solidFill>
                <a:latin typeface="Gotham Medium" pitchFamily="50" charset="0"/>
              </a:defRPr>
            </a:lvl1pPr>
          </a:lstStyle>
          <a:p>
            <a:pPr lvl="0">
              <a:lnSpc>
                <a:spcPct val="120000"/>
              </a:lnSpc>
              <a:spcAft>
                <a:spcPts val="1000"/>
              </a:spcAft>
            </a:pPr>
            <a:r>
              <a:rPr lang="en-GB" dirty="0"/>
              <a:t>XXXX</a:t>
            </a:r>
          </a:p>
        </p:txBody>
      </p:sp>
      <p:sp>
        <p:nvSpPr>
          <p:cNvPr id="5" name="Picture Placeholder 16">
            <a:extLst>
              <a:ext uri="{FF2B5EF4-FFF2-40B4-BE49-F238E27FC236}">
                <a16:creationId xmlns:a16="http://schemas.microsoft.com/office/drawing/2014/main" id="{8E4FBF49-A963-BDDC-0D01-EF1333865C23}"/>
              </a:ext>
            </a:extLst>
          </p:cNvPr>
          <p:cNvSpPr>
            <a:spLocks noGrp="1"/>
          </p:cNvSpPr>
          <p:nvPr>
            <p:ph type="pic" sz="quarter" idx="95" hasCustomPrompt="1"/>
          </p:nvPr>
        </p:nvSpPr>
        <p:spPr>
          <a:xfrm>
            <a:off x="5073888" y="5769548"/>
            <a:ext cx="457200" cy="457200"/>
          </a:xfrm>
        </p:spPr>
        <p:txBody>
          <a:bodyPr/>
          <a:lstStyle>
            <a:lvl1pPr algn="ctr">
              <a:defRPr sz="900">
                <a:solidFill>
                  <a:schemeClr val="tx1"/>
                </a:solidFill>
              </a:defRPr>
            </a:lvl1pPr>
          </a:lstStyle>
          <a:p>
            <a:r>
              <a:rPr lang="en-GB" dirty="0"/>
              <a:t>Icon</a:t>
            </a:r>
          </a:p>
        </p:txBody>
      </p:sp>
      <p:sp>
        <p:nvSpPr>
          <p:cNvPr id="36" name="Text Placeholder 31">
            <a:extLst>
              <a:ext uri="{FF2B5EF4-FFF2-40B4-BE49-F238E27FC236}">
                <a16:creationId xmlns:a16="http://schemas.microsoft.com/office/drawing/2014/main" id="{10C77706-7008-0943-7EF0-3B8E50DA315A}"/>
              </a:ext>
            </a:extLst>
          </p:cNvPr>
          <p:cNvSpPr>
            <a:spLocks noGrp="1"/>
          </p:cNvSpPr>
          <p:nvPr>
            <p:ph type="body" sz="quarter" idx="16" hasCustomPrompt="1"/>
          </p:nvPr>
        </p:nvSpPr>
        <p:spPr>
          <a:xfrm>
            <a:off x="8048862" y="5718748"/>
            <a:ext cx="908049" cy="370706"/>
          </a:xfrm>
          <a:noFill/>
        </p:spPr>
        <p:txBody>
          <a:bodyPr wrap="square" lIns="36000" tIns="0" bIns="0" rtlCol="0" anchor="ctr">
            <a:noAutofit/>
          </a:bodyPr>
          <a:lstStyle>
            <a:lvl1pPr>
              <a:defRPr lang="en-GB" sz="2000" spc="-50" baseline="0" dirty="0">
                <a:solidFill>
                  <a:schemeClr val="tx2"/>
                </a:solidFill>
                <a:latin typeface="Gotham Medium" pitchFamily="50" charset="0"/>
              </a:defRPr>
            </a:lvl1pPr>
          </a:lstStyle>
          <a:p>
            <a:pPr lvl="0">
              <a:lnSpc>
                <a:spcPct val="120000"/>
              </a:lnSpc>
              <a:spcAft>
                <a:spcPts val="1000"/>
              </a:spcAft>
            </a:pPr>
            <a:r>
              <a:rPr lang="en-GB"/>
              <a:t>XX</a:t>
            </a:r>
            <a:endParaRPr lang="en-GB" dirty="0"/>
          </a:p>
        </p:txBody>
      </p:sp>
      <p:sp>
        <p:nvSpPr>
          <p:cNvPr id="37" name="Text Placeholder 31">
            <a:extLst>
              <a:ext uri="{FF2B5EF4-FFF2-40B4-BE49-F238E27FC236}">
                <a16:creationId xmlns:a16="http://schemas.microsoft.com/office/drawing/2014/main" id="{B6F4672E-8E63-7C63-3E2C-BF7B9A54D68E}"/>
              </a:ext>
            </a:extLst>
          </p:cNvPr>
          <p:cNvSpPr>
            <a:spLocks noGrp="1"/>
          </p:cNvSpPr>
          <p:nvPr>
            <p:ph type="body" sz="quarter" idx="17" hasCustomPrompt="1"/>
          </p:nvPr>
        </p:nvSpPr>
        <p:spPr>
          <a:xfrm>
            <a:off x="9716979" y="5718748"/>
            <a:ext cx="1760950" cy="370706"/>
          </a:xfrm>
          <a:noFill/>
        </p:spPr>
        <p:txBody>
          <a:bodyPr wrap="square" lIns="36000" tIns="0" bIns="0" rtlCol="0" anchor="ctr">
            <a:noAutofit/>
          </a:bodyPr>
          <a:lstStyle>
            <a:lvl1pPr>
              <a:defRPr lang="en-GB" sz="2000" spc="-50" baseline="0" dirty="0">
                <a:solidFill>
                  <a:schemeClr val="tx2"/>
                </a:solidFill>
                <a:latin typeface="Gotham Medium" pitchFamily="50" charset="0"/>
              </a:defRPr>
            </a:lvl1pPr>
          </a:lstStyle>
          <a:p>
            <a:pPr lvl="0">
              <a:lnSpc>
                <a:spcPct val="120000"/>
              </a:lnSpc>
              <a:spcAft>
                <a:spcPts val="1000"/>
              </a:spcAft>
            </a:pPr>
            <a:r>
              <a:rPr lang="en-GB"/>
              <a:t>£XXX.XX</a:t>
            </a:r>
            <a:endParaRPr lang="en-GB" dirty="0"/>
          </a:p>
        </p:txBody>
      </p:sp>
      <p:sp>
        <p:nvSpPr>
          <p:cNvPr id="39" name="Date Placeholder 38">
            <a:extLst>
              <a:ext uri="{FF2B5EF4-FFF2-40B4-BE49-F238E27FC236}">
                <a16:creationId xmlns:a16="http://schemas.microsoft.com/office/drawing/2014/main" id="{F0B6B0F6-ECB7-1F43-BF4C-1D364D7FCE2B}"/>
              </a:ext>
            </a:extLst>
          </p:cNvPr>
          <p:cNvSpPr>
            <a:spLocks noGrp="1"/>
          </p:cNvSpPr>
          <p:nvPr>
            <p:ph type="dt" sz="half" idx="18"/>
          </p:nvPr>
        </p:nvSpPr>
        <p:spPr/>
        <p:txBody>
          <a:bodyPr/>
          <a:lstStyle/>
          <a:p>
            <a:endParaRPr lang="en-GB" dirty="0"/>
          </a:p>
        </p:txBody>
      </p:sp>
      <p:sp>
        <p:nvSpPr>
          <p:cNvPr id="40" name="Footer Placeholder 39">
            <a:extLst>
              <a:ext uri="{FF2B5EF4-FFF2-40B4-BE49-F238E27FC236}">
                <a16:creationId xmlns:a16="http://schemas.microsoft.com/office/drawing/2014/main" id="{10CE8EF3-3ED5-CD6C-ED25-27E7083CBF4C}"/>
              </a:ext>
            </a:extLst>
          </p:cNvPr>
          <p:cNvSpPr>
            <a:spLocks noGrp="1"/>
          </p:cNvSpPr>
          <p:nvPr>
            <p:ph type="ftr" sz="quarter" idx="1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1" name="Slide Number Placeholder 40">
            <a:extLst>
              <a:ext uri="{FF2B5EF4-FFF2-40B4-BE49-F238E27FC236}">
                <a16:creationId xmlns:a16="http://schemas.microsoft.com/office/drawing/2014/main" id="{EDE5FC6C-5634-D9B0-EFCB-DDFAC949EC9D}"/>
              </a:ext>
            </a:extLst>
          </p:cNvPr>
          <p:cNvSpPr>
            <a:spLocks noGrp="1"/>
          </p:cNvSpPr>
          <p:nvPr>
            <p:ph type="sldNum" sz="quarter" idx="20"/>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DD64AE85-D13F-436A-EB0A-0FC222EB2BA6}"/>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
        <p:nvSpPr>
          <p:cNvPr id="3" name="Text Placeholder 6">
            <a:extLst>
              <a:ext uri="{FF2B5EF4-FFF2-40B4-BE49-F238E27FC236}">
                <a16:creationId xmlns:a16="http://schemas.microsoft.com/office/drawing/2014/main" id="{AC3C53BA-05A7-0095-506C-7F0EE55C3AF6}"/>
              </a:ext>
            </a:extLst>
          </p:cNvPr>
          <p:cNvSpPr>
            <a:spLocks noGrp="1"/>
          </p:cNvSpPr>
          <p:nvPr>
            <p:ph type="body" sz="quarter" idx="78" hasCustomPrompt="1"/>
          </p:nvPr>
        </p:nvSpPr>
        <p:spPr>
          <a:xfrm>
            <a:off x="5692379" y="6058451"/>
            <a:ext cx="1511934" cy="261610"/>
          </a:xfrm>
        </p:spPr>
        <p:txBody>
          <a:bodyPr lIns="36000"/>
          <a:lstStyle>
            <a:lvl1pPr algn="l">
              <a:defRPr sz="1000">
                <a:solidFill>
                  <a:schemeClr val="tx1"/>
                </a:solidFill>
              </a:defRPr>
            </a:lvl1pPr>
          </a:lstStyle>
          <a:p>
            <a:pPr lvl="0"/>
            <a:r>
              <a:rPr lang="en-GB"/>
              <a:t>Employees</a:t>
            </a:r>
            <a:endParaRPr lang="en-GB" dirty="0"/>
          </a:p>
        </p:txBody>
      </p:sp>
      <p:sp>
        <p:nvSpPr>
          <p:cNvPr id="6" name="Text Placeholder 6">
            <a:extLst>
              <a:ext uri="{FF2B5EF4-FFF2-40B4-BE49-F238E27FC236}">
                <a16:creationId xmlns:a16="http://schemas.microsoft.com/office/drawing/2014/main" id="{BCF9F45B-6452-A00C-CB51-9D1BEA665591}"/>
              </a:ext>
            </a:extLst>
          </p:cNvPr>
          <p:cNvSpPr>
            <a:spLocks noGrp="1"/>
          </p:cNvSpPr>
          <p:nvPr>
            <p:ph type="body" sz="quarter" idx="83" hasCustomPrompt="1"/>
          </p:nvPr>
        </p:nvSpPr>
        <p:spPr>
          <a:xfrm>
            <a:off x="8048862" y="6058451"/>
            <a:ext cx="908049" cy="261610"/>
          </a:xfrm>
        </p:spPr>
        <p:txBody>
          <a:bodyPr lIns="36000"/>
          <a:lstStyle>
            <a:lvl1pPr algn="l">
              <a:defRPr sz="1000">
                <a:solidFill>
                  <a:schemeClr val="tx1"/>
                </a:solidFill>
              </a:defRPr>
            </a:lvl1pPr>
          </a:lstStyle>
          <a:p>
            <a:pPr lvl="0"/>
            <a:r>
              <a:rPr lang="en-GB"/>
              <a:t>Offices</a:t>
            </a:r>
            <a:endParaRPr lang="en-GB" dirty="0"/>
          </a:p>
        </p:txBody>
      </p:sp>
      <p:sp>
        <p:nvSpPr>
          <p:cNvPr id="8" name="Text Placeholder 6">
            <a:extLst>
              <a:ext uri="{FF2B5EF4-FFF2-40B4-BE49-F238E27FC236}">
                <a16:creationId xmlns:a16="http://schemas.microsoft.com/office/drawing/2014/main" id="{E3EF9A5F-BFC1-6B5F-A1EC-B6F97941C6C8}"/>
              </a:ext>
            </a:extLst>
          </p:cNvPr>
          <p:cNvSpPr>
            <a:spLocks noGrp="1"/>
          </p:cNvSpPr>
          <p:nvPr>
            <p:ph type="body" sz="quarter" idx="84" hasCustomPrompt="1"/>
          </p:nvPr>
        </p:nvSpPr>
        <p:spPr>
          <a:xfrm>
            <a:off x="9716979" y="6058451"/>
            <a:ext cx="1760950" cy="261610"/>
          </a:xfrm>
        </p:spPr>
        <p:txBody>
          <a:bodyPr lIns="36000"/>
          <a:lstStyle>
            <a:lvl1pPr algn="l">
              <a:defRPr sz="1000">
                <a:solidFill>
                  <a:schemeClr val="tx1"/>
                </a:solidFill>
              </a:defRPr>
            </a:lvl1pPr>
          </a:lstStyle>
          <a:p>
            <a:pPr lvl="0"/>
            <a:r>
              <a:rPr lang="en-GB"/>
              <a:t>Group revenue 20XX</a:t>
            </a:r>
            <a:endParaRPr lang="en-GB" dirty="0"/>
          </a:p>
        </p:txBody>
      </p:sp>
      <p:sp>
        <p:nvSpPr>
          <p:cNvPr id="15" name="Text Placeholder 5">
            <a:extLst>
              <a:ext uri="{FF2B5EF4-FFF2-40B4-BE49-F238E27FC236}">
                <a16:creationId xmlns:a16="http://schemas.microsoft.com/office/drawing/2014/main" id="{8196216F-6654-333F-5718-D07051CE5150}"/>
              </a:ext>
            </a:extLst>
          </p:cNvPr>
          <p:cNvSpPr>
            <a:spLocks noGrp="1"/>
          </p:cNvSpPr>
          <p:nvPr>
            <p:ph type="body" sz="quarter" idx="96" hasCustomPrompt="1"/>
          </p:nvPr>
        </p:nvSpPr>
        <p:spPr>
          <a:xfrm>
            <a:off x="7340836" y="5712398"/>
            <a:ext cx="571500" cy="571500"/>
          </a:xfrm>
          <a:solidFill>
            <a:schemeClr val="accent1"/>
          </a:solidFill>
        </p:spPr>
        <p:txBody>
          <a:bodyPr/>
          <a:lstStyle>
            <a:lvl1pPr>
              <a:defRPr>
                <a:solidFill>
                  <a:schemeClr val="tx1"/>
                </a:solidFill>
              </a:defRPr>
            </a:lvl1pPr>
          </a:lstStyle>
          <a:p>
            <a:pPr lvl="0"/>
            <a:r>
              <a:rPr lang="en-US" dirty="0"/>
              <a:t> </a:t>
            </a:r>
            <a:endParaRPr lang="en-GB" dirty="0"/>
          </a:p>
        </p:txBody>
      </p:sp>
      <p:sp>
        <p:nvSpPr>
          <p:cNvPr id="16" name="Picture Placeholder 16">
            <a:extLst>
              <a:ext uri="{FF2B5EF4-FFF2-40B4-BE49-F238E27FC236}">
                <a16:creationId xmlns:a16="http://schemas.microsoft.com/office/drawing/2014/main" id="{1D0C5D81-39E8-E683-1ABB-35B7EE98B570}"/>
              </a:ext>
            </a:extLst>
          </p:cNvPr>
          <p:cNvSpPr>
            <a:spLocks noGrp="1"/>
          </p:cNvSpPr>
          <p:nvPr>
            <p:ph type="pic" sz="quarter" idx="97" hasCustomPrompt="1"/>
          </p:nvPr>
        </p:nvSpPr>
        <p:spPr>
          <a:xfrm>
            <a:off x="7397986" y="5769548"/>
            <a:ext cx="457200" cy="457200"/>
          </a:xfrm>
        </p:spPr>
        <p:txBody>
          <a:bodyPr/>
          <a:lstStyle>
            <a:lvl1pPr algn="ctr">
              <a:defRPr sz="900">
                <a:solidFill>
                  <a:schemeClr val="tx1"/>
                </a:solidFill>
              </a:defRPr>
            </a:lvl1pPr>
          </a:lstStyle>
          <a:p>
            <a:r>
              <a:rPr lang="en-GB" dirty="0"/>
              <a:t>Icon</a:t>
            </a:r>
          </a:p>
        </p:txBody>
      </p:sp>
      <p:sp>
        <p:nvSpPr>
          <p:cNvPr id="21" name="Text Placeholder 5">
            <a:extLst>
              <a:ext uri="{FF2B5EF4-FFF2-40B4-BE49-F238E27FC236}">
                <a16:creationId xmlns:a16="http://schemas.microsoft.com/office/drawing/2014/main" id="{1F2541C1-017D-44A8-EDC2-2CB6624607C5}"/>
              </a:ext>
            </a:extLst>
          </p:cNvPr>
          <p:cNvSpPr>
            <a:spLocks noGrp="1"/>
          </p:cNvSpPr>
          <p:nvPr>
            <p:ph type="body" sz="quarter" idx="98" hasCustomPrompt="1"/>
          </p:nvPr>
        </p:nvSpPr>
        <p:spPr>
          <a:xfrm>
            <a:off x="9025463" y="5718748"/>
            <a:ext cx="571500" cy="571500"/>
          </a:xfrm>
          <a:solidFill>
            <a:schemeClr val="accent1"/>
          </a:solidFill>
        </p:spPr>
        <p:txBody>
          <a:bodyPr/>
          <a:lstStyle>
            <a:lvl1pPr>
              <a:defRPr>
                <a:solidFill>
                  <a:schemeClr val="tx1"/>
                </a:solidFill>
              </a:defRPr>
            </a:lvl1pPr>
          </a:lstStyle>
          <a:p>
            <a:pPr lvl="0"/>
            <a:r>
              <a:rPr lang="en-US" dirty="0"/>
              <a:t> </a:t>
            </a:r>
            <a:endParaRPr lang="en-GB" dirty="0"/>
          </a:p>
        </p:txBody>
      </p:sp>
      <p:sp>
        <p:nvSpPr>
          <p:cNvPr id="22" name="Picture Placeholder 16">
            <a:extLst>
              <a:ext uri="{FF2B5EF4-FFF2-40B4-BE49-F238E27FC236}">
                <a16:creationId xmlns:a16="http://schemas.microsoft.com/office/drawing/2014/main" id="{854C4E07-4965-9FF7-FCDC-26A2FF2FF50E}"/>
              </a:ext>
            </a:extLst>
          </p:cNvPr>
          <p:cNvSpPr>
            <a:spLocks noGrp="1"/>
          </p:cNvSpPr>
          <p:nvPr>
            <p:ph type="pic" sz="quarter" idx="99" hasCustomPrompt="1"/>
          </p:nvPr>
        </p:nvSpPr>
        <p:spPr>
          <a:xfrm>
            <a:off x="9082613" y="5775898"/>
            <a:ext cx="457200" cy="457200"/>
          </a:xfrm>
        </p:spPr>
        <p:txBody>
          <a:bodyPr/>
          <a:lstStyle>
            <a:lvl1pPr algn="ctr">
              <a:defRPr sz="900">
                <a:solidFill>
                  <a:schemeClr val="tx1"/>
                </a:solidFill>
              </a:defRPr>
            </a:lvl1pPr>
          </a:lstStyle>
          <a:p>
            <a:r>
              <a:rPr lang="en-GB" dirty="0"/>
              <a:t>Icon</a:t>
            </a:r>
          </a:p>
        </p:txBody>
      </p:sp>
      <p:sp>
        <p:nvSpPr>
          <p:cNvPr id="9" name="TextBox 8">
            <a:extLst>
              <a:ext uri="{FF2B5EF4-FFF2-40B4-BE49-F238E27FC236}">
                <a16:creationId xmlns:a16="http://schemas.microsoft.com/office/drawing/2014/main" id="{B196DF81-14A9-F507-C7E5-F9C231C86EF0}"/>
              </a:ext>
            </a:extLst>
          </p:cNvPr>
          <p:cNvSpPr txBox="1"/>
          <p:nvPr userDrawn="1"/>
        </p:nvSpPr>
        <p:spPr>
          <a:xfrm>
            <a:off x="4935764" y="5535426"/>
            <a:ext cx="788999" cy="176972"/>
          </a:xfrm>
          <a:prstGeom prst="rect">
            <a:avLst/>
          </a:prstGeom>
          <a:noFill/>
        </p:spPr>
        <p:txBody>
          <a:bodyPr wrap="none" rtlCol="0">
            <a:spAutoFit/>
          </a:bodyPr>
          <a:lstStyle/>
          <a:p>
            <a:pPr marL="88900" indent="-88900" algn="l">
              <a:lnSpc>
                <a:spcPct val="120000"/>
              </a:lnSpc>
              <a:spcAft>
                <a:spcPts val="1000"/>
              </a:spcAft>
              <a:buFont typeface="Arial" panose="020B0604020202020204" pitchFamily="34" charset="0"/>
              <a:buChar char="•"/>
            </a:pPr>
            <a:r>
              <a:rPr lang="en-GB" sz="500" dirty="0">
                <a:solidFill>
                  <a:schemeClr val="accent5"/>
                </a:solidFill>
              </a:rPr>
              <a:t>Associate office</a:t>
            </a:r>
          </a:p>
        </p:txBody>
      </p:sp>
      <p:grpSp>
        <p:nvGrpSpPr>
          <p:cNvPr id="24" name="Group 23">
            <a:extLst>
              <a:ext uri="{FF2B5EF4-FFF2-40B4-BE49-F238E27FC236}">
                <a16:creationId xmlns:a16="http://schemas.microsoft.com/office/drawing/2014/main" id="{EF7EC9DF-960B-7A5A-2D2F-B700C4A6E234}"/>
              </a:ext>
            </a:extLst>
          </p:cNvPr>
          <p:cNvGrpSpPr/>
          <p:nvPr userDrawn="1"/>
        </p:nvGrpSpPr>
        <p:grpSpPr>
          <a:xfrm>
            <a:off x="12338004" y="0"/>
            <a:ext cx="2094954" cy="3914775"/>
            <a:chOff x="-2178418" y="4487679"/>
            <a:chExt cx="2094954" cy="3914775"/>
          </a:xfrm>
        </p:grpSpPr>
        <p:sp>
          <p:nvSpPr>
            <p:cNvPr id="25" name="Rectangle 24">
              <a:extLst>
                <a:ext uri="{FF2B5EF4-FFF2-40B4-BE49-F238E27FC236}">
                  <a16:creationId xmlns:a16="http://schemas.microsoft.com/office/drawing/2014/main" id="{98FB36D1-B742-27ED-2209-D793A69FF553}"/>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6" name="Rectangle 25">
              <a:extLst>
                <a:ext uri="{FF2B5EF4-FFF2-40B4-BE49-F238E27FC236}">
                  <a16:creationId xmlns:a16="http://schemas.microsoft.com/office/drawing/2014/main" id="{910F9D8A-19E0-99B8-E0CA-AA4DA3D6F91C}"/>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276812D4-B6CB-5DCF-1868-77C46EDC575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28" name="TextBox 27">
              <a:extLst>
                <a:ext uri="{FF2B5EF4-FFF2-40B4-BE49-F238E27FC236}">
                  <a16:creationId xmlns:a16="http://schemas.microsoft.com/office/drawing/2014/main" id="{48D532B5-8651-69DE-A030-596E4ECCCB95}"/>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29" name="TextBox 28">
              <a:extLst>
                <a:ext uri="{FF2B5EF4-FFF2-40B4-BE49-F238E27FC236}">
                  <a16:creationId xmlns:a16="http://schemas.microsoft.com/office/drawing/2014/main" id="{54F1623F-C950-1472-497F-48222E11B14E}"/>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31" name="TextBox 30">
              <a:extLst>
                <a:ext uri="{FF2B5EF4-FFF2-40B4-BE49-F238E27FC236}">
                  <a16:creationId xmlns:a16="http://schemas.microsoft.com/office/drawing/2014/main" id="{8C8DCA71-98BF-E3A2-BED2-FFD02753860D}"/>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33" name="TextBox 32">
              <a:extLst>
                <a:ext uri="{FF2B5EF4-FFF2-40B4-BE49-F238E27FC236}">
                  <a16:creationId xmlns:a16="http://schemas.microsoft.com/office/drawing/2014/main" id="{208B2FB7-EB0E-CF5E-DEB1-783018D9E7F0}"/>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13402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cal map">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E4B62B89-0B9F-0048-BB86-DE1D55635688}"/>
              </a:ext>
            </a:extLst>
          </p:cNvPr>
          <p:cNvSpPr>
            <a:spLocks noGrp="1"/>
          </p:cNvSpPr>
          <p:nvPr>
            <p:ph type="body" sz="quarter" idx="16"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1" name="Text Placeholder 10">
            <a:extLst>
              <a:ext uri="{FF2B5EF4-FFF2-40B4-BE49-F238E27FC236}">
                <a16:creationId xmlns:a16="http://schemas.microsoft.com/office/drawing/2014/main" id="{C3DCA194-1632-0E65-6AD4-807F6AB89E90}"/>
              </a:ext>
            </a:extLst>
          </p:cNvPr>
          <p:cNvSpPr>
            <a:spLocks noGrp="1"/>
          </p:cNvSpPr>
          <p:nvPr>
            <p:ph type="body" sz="quarter" idx="14" hasCustomPrompt="1"/>
          </p:nvPr>
        </p:nvSpPr>
        <p:spPr>
          <a:xfrm>
            <a:off x="450850" y="1543037"/>
            <a:ext cx="4052570" cy="2796614"/>
          </a:xfrm>
        </p:spPr>
        <p:txBody>
          <a:bodyPr/>
          <a:lstStyle>
            <a:lvl1pPr>
              <a:defRPr sz="1050"/>
            </a:lvl1pPr>
            <a:lvl2pPr>
              <a:defRPr sz="1050"/>
            </a:lvl2pPr>
            <a:lvl3pPr>
              <a:defRPr sz="1000"/>
            </a:lvl3pPr>
            <a:lvl4pPr>
              <a:defRPr sz="900"/>
            </a:lvl4pPr>
            <a:lvl5pPr>
              <a:defRPr sz="105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2">
            <a:extLst>
              <a:ext uri="{FF2B5EF4-FFF2-40B4-BE49-F238E27FC236}">
                <a16:creationId xmlns:a16="http://schemas.microsoft.com/office/drawing/2014/main" id="{E8CE387F-0671-B71B-CBE1-8E23B5DE5302}"/>
              </a:ext>
            </a:extLst>
          </p:cNvPr>
          <p:cNvSpPr>
            <a:spLocks noGrp="1"/>
          </p:cNvSpPr>
          <p:nvPr>
            <p:ph type="body" sz="quarter" idx="15" hasCustomPrompt="1"/>
          </p:nvPr>
        </p:nvSpPr>
        <p:spPr>
          <a:xfrm>
            <a:off x="450850" y="4856162"/>
            <a:ext cx="4052570" cy="739776"/>
          </a:xfrm>
        </p:spPr>
        <p:txBody>
          <a:bodyPr/>
          <a:lstStyle>
            <a:lvl1pPr>
              <a:defRPr sz="1600">
                <a:latin typeface="+mn-lt"/>
              </a:defRPr>
            </a:lvl1pPr>
            <a:lvl2pPr>
              <a:defRPr sz="1600">
                <a:latin typeface="+mn-lt"/>
              </a:defRPr>
            </a:lvl2pPr>
            <a:lvl3pPr>
              <a:defRPr sz="1400">
                <a:latin typeface="+mn-lt"/>
              </a:defRPr>
            </a:lvl3pPr>
            <a:lvl4pPr>
              <a:defRPr sz="1200">
                <a:latin typeface="+mn-lt"/>
              </a:defRPr>
            </a:lvl4pPr>
            <a:lvl5pPr>
              <a:defRPr sz="1200">
                <a:latin typeface="Gotham Light" panose="02000603030000020004" pitchFamily="2" charset="0"/>
              </a:defRPr>
            </a:lvl5pPr>
          </a:lstStyle>
          <a:p>
            <a:pPr lvl="0"/>
            <a:r>
              <a:rPr lang="en-GB" dirty="0"/>
              <a:t>Insert quote or call-out information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3" name="Group 2">
            <a:extLst>
              <a:ext uri="{FF2B5EF4-FFF2-40B4-BE49-F238E27FC236}">
                <a16:creationId xmlns:a16="http://schemas.microsoft.com/office/drawing/2014/main" id="{AE80B931-8B17-F6D6-448A-C31F91E1EB63}"/>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18FDB8F3-680A-11F9-2BB0-5C57FA734981}"/>
                </a:ext>
              </a:extLst>
            </p:cNvPr>
            <p:cNvGrpSpPr/>
            <p:nvPr/>
          </p:nvGrpSpPr>
          <p:grpSpPr>
            <a:xfrm>
              <a:off x="-2170726" y="0"/>
              <a:ext cx="2116910" cy="4354799"/>
              <a:chOff x="1841345" y="1593847"/>
              <a:chExt cx="2116910" cy="4354799"/>
            </a:xfrm>
          </p:grpSpPr>
          <p:sp>
            <p:nvSpPr>
              <p:cNvPr id="14" name="Rectangle 13">
                <a:extLst>
                  <a:ext uri="{FF2B5EF4-FFF2-40B4-BE49-F238E27FC236}">
                    <a16:creationId xmlns:a16="http://schemas.microsoft.com/office/drawing/2014/main" id="{8CAFB28D-8075-BF3F-807B-496F36250F3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9" name="Rectangle 18">
                <a:extLst>
                  <a:ext uri="{FF2B5EF4-FFF2-40B4-BE49-F238E27FC236}">
                    <a16:creationId xmlns:a16="http://schemas.microsoft.com/office/drawing/2014/main" id="{DA0A9A84-5904-C0F3-7976-7F2AA52E986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E0EA6D39-98E9-B77A-C9A7-EC868A006F09}"/>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6" name="TextBox 15">
                <a:extLst>
                  <a:ext uri="{FF2B5EF4-FFF2-40B4-BE49-F238E27FC236}">
                    <a16:creationId xmlns:a16="http://schemas.microsoft.com/office/drawing/2014/main" id="{10919076-9963-E5E9-DA32-638EDE32715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7" name="TextBox 16">
                <a:extLst>
                  <a:ext uri="{FF2B5EF4-FFF2-40B4-BE49-F238E27FC236}">
                    <a16:creationId xmlns:a16="http://schemas.microsoft.com/office/drawing/2014/main" id="{8E9AB35C-B730-0AD6-5F50-20792C627B7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8" name="TextBox 17">
                <a:extLst>
                  <a:ext uri="{FF2B5EF4-FFF2-40B4-BE49-F238E27FC236}">
                    <a16:creationId xmlns:a16="http://schemas.microsoft.com/office/drawing/2014/main" id="{75384ED2-966F-7E73-7ECB-23F47AE292A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DF03182F-FBFB-E8C0-563E-74D42C4F982B}"/>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A93BB888-3422-C78B-AA08-8D17B16FBE55}"/>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0" name="Picture 9">
              <a:extLst>
                <a:ext uri="{FF2B5EF4-FFF2-40B4-BE49-F238E27FC236}">
                  <a16:creationId xmlns:a16="http://schemas.microsoft.com/office/drawing/2014/main" id="{F2EA0829-0839-4EB6-50AD-84B7BE86CDC5}"/>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2" name="Oval 11">
              <a:extLst>
                <a:ext uri="{FF2B5EF4-FFF2-40B4-BE49-F238E27FC236}">
                  <a16:creationId xmlns:a16="http://schemas.microsoft.com/office/drawing/2014/main" id="{9FEE9CF0-15DB-0B85-3EEB-EC12040EBE46}"/>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5" name="Date Placeholder 24">
            <a:extLst>
              <a:ext uri="{FF2B5EF4-FFF2-40B4-BE49-F238E27FC236}">
                <a16:creationId xmlns:a16="http://schemas.microsoft.com/office/drawing/2014/main" id="{294512A0-9E35-89B4-F4A4-1A9D2AAAF102}"/>
              </a:ext>
            </a:extLst>
          </p:cNvPr>
          <p:cNvSpPr>
            <a:spLocks noGrp="1"/>
          </p:cNvSpPr>
          <p:nvPr>
            <p:ph type="dt" sz="half" idx="17"/>
          </p:nvPr>
        </p:nvSpPr>
        <p:spPr/>
        <p:txBody>
          <a:bodyPr/>
          <a:lstStyle/>
          <a:p>
            <a:endParaRPr lang="en-GB" dirty="0"/>
          </a:p>
        </p:txBody>
      </p:sp>
      <p:sp>
        <p:nvSpPr>
          <p:cNvPr id="26" name="Footer Placeholder 25">
            <a:extLst>
              <a:ext uri="{FF2B5EF4-FFF2-40B4-BE49-F238E27FC236}">
                <a16:creationId xmlns:a16="http://schemas.microsoft.com/office/drawing/2014/main" id="{C326D841-53E7-EF57-DE60-53B97B632CE3}"/>
              </a:ext>
            </a:extLst>
          </p:cNvPr>
          <p:cNvSpPr>
            <a:spLocks noGrp="1"/>
          </p:cNvSpPr>
          <p:nvPr>
            <p:ph type="ftr" sz="quarter" idx="1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7" name="Slide Number Placeholder 26">
            <a:extLst>
              <a:ext uri="{FF2B5EF4-FFF2-40B4-BE49-F238E27FC236}">
                <a16:creationId xmlns:a16="http://schemas.microsoft.com/office/drawing/2014/main" id="{7D5B0F5C-1FB4-54CA-6299-1949F9575FFF}"/>
              </a:ext>
            </a:extLst>
          </p:cNvPr>
          <p:cNvSpPr>
            <a:spLocks noGrp="1"/>
          </p:cNvSpPr>
          <p:nvPr>
            <p:ph type="sldNum" sz="quarter" idx="1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3D5F2DE-0CE5-9C82-3B99-681C3D3D7FC3}"/>
              </a:ext>
            </a:extLst>
          </p:cNvPr>
          <p:cNvSpPr>
            <a:spLocks noGrp="1"/>
          </p:cNvSpPr>
          <p:nvPr>
            <p:ph type="title" hasCustomPrompt="1"/>
          </p:nvPr>
        </p:nvSpPr>
        <p:spPr>
          <a:xfrm>
            <a:off x="450849" y="422670"/>
            <a:ext cx="10329380" cy="553999"/>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D80C4D46-E3F0-EF74-3B1C-8ED84F461033}"/>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279D2691-7D35-401F-B837-1E059AA80CBC}"/>
                </a:ext>
              </a:extLst>
            </p:cNvPr>
            <p:cNvGrpSpPr/>
            <p:nvPr userDrawn="1"/>
          </p:nvGrpSpPr>
          <p:grpSpPr>
            <a:xfrm>
              <a:off x="-2170726" y="0"/>
              <a:ext cx="2116910" cy="4354799"/>
              <a:chOff x="1841345" y="1593847"/>
              <a:chExt cx="2116910" cy="4354799"/>
            </a:xfrm>
          </p:grpSpPr>
          <p:sp>
            <p:nvSpPr>
              <p:cNvPr id="24" name="Rectangle 23">
                <a:extLst>
                  <a:ext uri="{FF2B5EF4-FFF2-40B4-BE49-F238E27FC236}">
                    <a16:creationId xmlns:a16="http://schemas.microsoft.com/office/drawing/2014/main" id="{07AE1341-A584-634B-46AC-4E001D320DA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8" name="Rectangle 27">
                <a:extLst>
                  <a:ext uri="{FF2B5EF4-FFF2-40B4-BE49-F238E27FC236}">
                    <a16:creationId xmlns:a16="http://schemas.microsoft.com/office/drawing/2014/main" id="{953639CD-6A69-776E-B496-EEDB0F1D5177}"/>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9" name="TextBox 28">
                <a:extLst>
                  <a:ext uri="{FF2B5EF4-FFF2-40B4-BE49-F238E27FC236}">
                    <a16:creationId xmlns:a16="http://schemas.microsoft.com/office/drawing/2014/main" id="{55B6041F-00C0-A68E-8FE1-63B95A73FFA7}"/>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0" name="TextBox 29">
                <a:extLst>
                  <a:ext uri="{FF2B5EF4-FFF2-40B4-BE49-F238E27FC236}">
                    <a16:creationId xmlns:a16="http://schemas.microsoft.com/office/drawing/2014/main" id="{DF0B022E-B643-39C3-69F9-5FA7EA1F9E8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1" name="TextBox 30">
                <a:extLst>
                  <a:ext uri="{FF2B5EF4-FFF2-40B4-BE49-F238E27FC236}">
                    <a16:creationId xmlns:a16="http://schemas.microsoft.com/office/drawing/2014/main" id="{504C133D-77A9-3362-A23A-8E7643AC21D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2" name="TextBox 31">
                <a:extLst>
                  <a:ext uri="{FF2B5EF4-FFF2-40B4-BE49-F238E27FC236}">
                    <a16:creationId xmlns:a16="http://schemas.microsoft.com/office/drawing/2014/main" id="{103B22EA-61DF-264C-6B01-3B9B68FFE54C}"/>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9" name="Picture 8">
              <a:extLst>
                <a:ext uri="{FF2B5EF4-FFF2-40B4-BE49-F238E27FC236}">
                  <a16:creationId xmlns:a16="http://schemas.microsoft.com/office/drawing/2014/main" id="{C2B5D81B-60AF-5BE5-5A20-9B6489E68826}"/>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546E2A50-A915-DB2D-1356-97786477A44D}"/>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9453894D-CDD3-4F1B-2739-EB0A451BDEEC}"/>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4ED19AF5-B7C6-4A26-47F6-3B6F39E1E79A}"/>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Tree>
    <p:custDataLst>
      <p:tags r:id="rId1"/>
    </p:custDataLst>
    <p:extLst>
      <p:ext uri="{BB962C8B-B14F-4D97-AF65-F5344CB8AC3E}">
        <p14:creationId xmlns:p14="http://schemas.microsoft.com/office/powerpoint/2010/main" val="3547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epresentative clients x25">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096F9E2-8C8D-A8EA-108E-2122C9B1C6FC}"/>
              </a:ext>
            </a:extLst>
          </p:cNvPr>
          <p:cNvSpPr>
            <a:spLocks noGrp="1"/>
          </p:cNvSpPr>
          <p:nvPr>
            <p:ph type="body" sz="quarter" idx="5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 name="Picture Placeholder 8">
            <a:extLst>
              <a:ext uri="{FF2B5EF4-FFF2-40B4-BE49-F238E27FC236}">
                <a16:creationId xmlns:a16="http://schemas.microsoft.com/office/drawing/2014/main" id="{67BDAD9D-E7CF-702C-1A2E-26CB2DDDF3CA}"/>
              </a:ext>
            </a:extLst>
          </p:cNvPr>
          <p:cNvSpPr>
            <a:spLocks noGrp="1"/>
          </p:cNvSpPr>
          <p:nvPr>
            <p:ph type="pic" sz="quarter" idx="13" hasCustomPrompt="1"/>
          </p:nvPr>
        </p:nvSpPr>
        <p:spPr>
          <a:xfrm>
            <a:off x="761880" y="1974676"/>
            <a:ext cx="1535550" cy="603800"/>
          </a:xfrm>
        </p:spPr>
        <p:txBody>
          <a:bodyPr/>
          <a:lstStyle>
            <a:lvl1pPr algn="ctr">
              <a:defRPr/>
            </a:lvl1pPr>
          </a:lstStyle>
          <a:p>
            <a:r>
              <a:rPr lang="en-GB" dirty="0"/>
              <a:t>Client logo</a:t>
            </a:r>
          </a:p>
        </p:txBody>
      </p:sp>
      <p:sp>
        <p:nvSpPr>
          <p:cNvPr id="10" name="Picture Placeholder 8">
            <a:extLst>
              <a:ext uri="{FF2B5EF4-FFF2-40B4-BE49-F238E27FC236}">
                <a16:creationId xmlns:a16="http://schemas.microsoft.com/office/drawing/2014/main" id="{AA06B698-F915-0634-9050-3E0A4985A738}"/>
              </a:ext>
            </a:extLst>
          </p:cNvPr>
          <p:cNvSpPr>
            <a:spLocks noGrp="1"/>
          </p:cNvSpPr>
          <p:nvPr>
            <p:ph type="pic" sz="quarter" idx="14" hasCustomPrompt="1"/>
          </p:nvPr>
        </p:nvSpPr>
        <p:spPr>
          <a:xfrm>
            <a:off x="2886902" y="1974676"/>
            <a:ext cx="1535550" cy="603800"/>
          </a:xfrm>
        </p:spPr>
        <p:txBody>
          <a:bodyPr/>
          <a:lstStyle>
            <a:lvl1pPr algn="ctr">
              <a:defRPr/>
            </a:lvl1pPr>
          </a:lstStyle>
          <a:p>
            <a:r>
              <a:rPr lang="en-GB" dirty="0"/>
              <a:t>Client logo</a:t>
            </a:r>
          </a:p>
        </p:txBody>
      </p:sp>
      <p:sp>
        <p:nvSpPr>
          <p:cNvPr id="11" name="Picture Placeholder 8">
            <a:extLst>
              <a:ext uri="{FF2B5EF4-FFF2-40B4-BE49-F238E27FC236}">
                <a16:creationId xmlns:a16="http://schemas.microsoft.com/office/drawing/2014/main" id="{340C783E-FFB0-15E6-E399-658138F8753F}"/>
              </a:ext>
            </a:extLst>
          </p:cNvPr>
          <p:cNvSpPr>
            <a:spLocks noGrp="1"/>
          </p:cNvSpPr>
          <p:nvPr>
            <p:ph type="pic" sz="quarter" idx="15" hasCustomPrompt="1"/>
          </p:nvPr>
        </p:nvSpPr>
        <p:spPr>
          <a:xfrm>
            <a:off x="5011925" y="1974676"/>
            <a:ext cx="1535550" cy="603800"/>
          </a:xfrm>
        </p:spPr>
        <p:txBody>
          <a:bodyPr/>
          <a:lstStyle>
            <a:lvl1pPr algn="ctr">
              <a:defRPr/>
            </a:lvl1pPr>
          </a:lstStyle>
          <a:p>
            <a:r>
              <a:rPr lang="en-GB" dirty="0"/>
              <a:t>Client logo</a:t>
            </a:r>
          </a:p>
        </p:txBody>
      </p:sp>
      <p:sp>
        <p:nvSpPr>
          <p:cNvPr id="12" name="Picture Placeholder 8">
            <a:extLst>
              <a:ext uri="{FF2B5EF4-FFF2-40B4-BE49-F238E27FC236}">
                <a16:creationId xmlns:a16="http://schemas.microsoft.com/office/drawing/2014/main" id="{CE791724-6B48-C760-C88A-EB9AD67CAFD1}"/>
              </a:ext>
            </a:extLst>
          </p:cNvPr>
          <p:cNvSpPr>
            <a:spLocks noGrp="1"/>
          </p:cNvSpPr>
          <p:nvPr>
            <p:ph type="pic" sz="quarter" idx="16" hasCustomPrompt="1"/>
          </p:nvPr>
        </p:nvSpPr>
        <p:spPr>
          <a:xfrm>
            <a:off x="7136947" y="1974676"/>
            <a:ext cx="1535550" cy="603800"/>
          </a:xfrm>
        </p:spPr>
        <p:txBody>
          <a:bodyPr/>
          <a:lstStyle>
            <a:lvl1pPr algn="ctr">
              <a:defRPr/>
            </a:lvl1pPr>
          </a:lstStyle>
          <a:p>
            <a:r>
              <a:rPr lang="en-GB" dirty="0"/>
              <a:t>Client logo</a:t>
            </a:r>
          </a:p>
        </p:txBody>
      </p:sp>
      <p:sp>
        <p:nvSpPr>
          <p:cNvPr id="13" name="Picture Placeholder 8">
            <a:extLst>
              <a:ext uri="{FF2B5EF4-FFF2-40B4-BE49-F238E27FC236}">
                <a16:creationId xmlns:a16="http://schemas.microsoft.com/office/drawing/2014/main" id="{6C58A24D-E9C3-5C70-0FE0-7018EED7DA16}"/>
              </a:ext>
            </a:extLst>
          </p:cNvPr>
          <p:cNvSpPr>
            <a:spLocks noGrp="1"/>
          </p:cNvSpPr>
          <p:nvPr>
            <p:ph type="pic" sz="quarter" idx="17" hasCustomPrompt="1"/>
          </p:nvPr>
        </p:nvSpPr>
        <p:spPr>
          <a:xfrm>
            <a:off x="9261970" y="1974676"/>
            <a:ext cx="1535550" cy="603800"/>
          </a:xfrm>
        </p:spPr>
        <p:txBody>
          <a:bodyPr/>
          <a:lstStyle>
            <a:lvl1pPr algn="ctr">
              <a:defRPr/>
            </a:lvl1pPr>
          </a:lstStyle>
          <a:p>
            <a:r>
              <a:rPr lang="en-GB" dirty="0"/>
              <a:t>Client logo</a:t>
            </a:r>
          </a:p>
        </p:txBody>
      </p:sp>
      <p:sp>
        <p:nvSpPr>
          <p:cNvPr id="15" name="Picture Placeholder 8">
            <a:extLst>
              <a:ext uri="{FF2B5EF4-FFF2-40B4-BE49-F238E27FC236}">
                <a16:creationId xmlns:a16="http://schemas.microsoft.com/office/drawing/2014/main" id="{BEB5C21B-7DDF-6995-918C-D24F4A744A04}"/>
              </a:ext>
            </a:extLst>
          </p:cNvPr>
          <p:cNvSpPr>
            <a:spLocks noGrp="1"/>
          </p:cNvSpPr>
          <p:nvPr>
            <p:ph type="pic" sz="quarter" idx="18" hasCustomPrompt="1"/>
          </p:nvPr>
        </p:nvSpPr>
        <p:spPr>
          <a:xfrm>
            <a:off x="761880" y="2772278"/>
            <a:ext cx="1535550" cy="603800"/>
          </a:xfrm>
        </p:spPr>
        <p:txBody>
          <a:bodyPr/>
          <a:lstStyle>
            <a:lvl1pPr algn="ctr">
              <a:defRPr/>
            </a:lvl1pPr>
          </a:lstStyle>
          <a:p>
            <a:r>
              <a:rPr lang="en-GB" dirty="0"/>
              <a:t>Client logo</a:t>
            </a:r>
          </a:p>
        </p:txBody>
      </p:sp>
      <p:sp>
        <p:nvSpPr>
          <p:cNvPr id="16" name="Picture Placeholder 8">
            <a:extLst>
              <a:ext uri="{FF2B5EF4-FFF2-40B4-BE49-F238E27FC236}">
                <a16:creationId xmlns:a16="http://schemas.microsoft.com/office/drawing/2014/main" id="{E9CF5DD5-1627-4CFA-CA1C-D5EE4C0159A1}"/>
              </a:ext>
            </a:extLst>
          </p:cNvPr>
          <p:cNvSpPr>
            <a:spLocks noGrp="1"/>
          </p:cNvSpPr>
          <p:nvPr>
            <p:ph type="pic" sz="quarter" idx="19" hasCustomPrompt="1"/>
          </p:nvPr>
        </p:nvSpPr>
        <p:spPr>
          <a:xfrm>
            <a:off x="2886902" y="2772278"/>
            <a:ext cx="1535550" cy="603800"/>
          </a:xfrm>
        </p:spPr>
        <p:txBody>
          <a:bodyPr/>
          <a:lstStyle>
            <a:lvl1pPr algn="ctr">
              <a:defRPr/>
            </a:lvl1pPr>
          </a:lstStyle>
          <a:p>
            <a:r>
              <a:rPr lang="en-GB" dirty="0"/>
              <a:t>Client logo</a:t>
            </a:r>
          </a:p>
        </p:txBody>
      </p:sp>
      <p:sp>
        <p:nvSpPr>
          <p:cNvPr id="17" name="Picture Placeholder 8">
            <a:extLst>
              <a:ext uri="{FF2B5EF4-FFF2-40B4-BE49-F238E27FC236}">
                <a16:creationId xmlns:a16="http://schemas.microsoft.com/office/drawing/2014/main" id="{0424B9A1-7FE5-7E8C-C44F-1B3984D228E8}"/>
              </a:ext>
            </a:extLst>
          </p:cNvPr>
          <p:cNvSpPr>
            <a:spLocks noGrp="1"/>
          </p:cNvSpPr>
          <p:nvPr>
            <p:ph type="pic" sz="quarter" idx="20" hasCustomPrompt="1"/>
          </p:nvPr>
        </p:nvSpPr>
        <p:spPr>
          <a:xfrm>
            <a:off x="5011925" y="2772278"/>
            <a:ext cx="1535550" cy="603800"/>
          </a:xfrm>
        </p:spPr>
        <p:txBody>
          <a:bodyPr/>
          <a:lstStyle>
            <a:lvl1pPr algn="ctr">
              <a:defRPr/>
            </a:lvl1pPr>
          </a:lstStyle>
          <a:p>
            <a:r>
              <a:rPr lang="en-GB" dirty="0"/>
              <a:t>Client logo</a:t>
            </a:r>
          </a:p>
        </p:txBody>
      </p:sp>
      <p:sp>
        <p:nvSpPr>
          <p:cNvPr id="18" name="Picture Placeholder 8">
            <a:extLst>
              <a:ext uri="{FF2B5EF4-FFF2-40B4-BE49-F238E27FC236}">
                <a16:creationId xmlns:a16="http://schemas.microsoft.com/office/drawing/2014/main" id="{312D924A-96A2-8D77-4B84-7A02FD9C8A75}"/>
              </a:ext>
            </a:extLst>
          </p:cNvPr>
          <p:cNvSpPr>
            <a:spLocks noGrp="1"/>
          </p:cNvSpPr>
          <p:nvPr>
            <p:ph type="pic" sz="quarter" idx="21" hasCustomPrompt="1"/>
          </p:nvPr>
        </p:nvSpPr>
        <p:spPr>
          <a:xfrm>
            <a:off x="7136947" y="2772278"/>
            <a:ext cx="1535550" cy="603800"/>
          </a:xfrm>
        </p:spPr>
        <p:txBody>
          <a:bodyPr/>
          <a:lstStyle>
            <a:lvl1pPr algn="ctr">
              <a:defRPr/>
            </a:lvl1pPr>
          </a:lstStyle>
          <a:p>
            <a:r>
              <a:rPr lang="en-GB" dirty="0"/>
              <a:t>Client logo</a:t>
            </a:r>
          </a:p>
        </p:txBody>
      </p:sp>
      <p:sp>
        <p:nvSpPr>
          <p:cNvPr id="19" name="Picture Placeholder 8">
            <a:extLst>
              <a:ext uri="{FF2B5EF4-FFF2-40B4-BE49-F238E27FC236}">
                <a16:creationId xmlns:a16="http://schemas.microsoft.com/office/drawing/2014/main" id="{FB29D25F-9625-0154-202A-27A47B4A3E7B}"/>
              </a:ext>
            </a:extLst>
          </p:cNvPr>
          <p:cNvSpPr>
            <a:spLocks noGrp="1"/>
          </p:cNvSpPr>
          <p:nvPr>
            <p:ph type="pic" sz="quarter" idx="22" hasCustomPrompt="1"/>
          </p:nvPr>
        </p:nvSpPr>
        <p:spPr>
          <a:xfrm>
            <a:off x="9261970" y="2772278"/>
            <a:ext cx="1535550" cy="603800"/>
          </a:xfrm>
        </p:spPr>
        <p:txBody>
          <a:bodyPr/>
          <a:lstStyle>
            <a:lvl1pPr algn="ctr">
              <a:defRPr/>
            </a:lvl1pPr>
          </a:lstStyle>
          <a:p>
            <a:r>
              <a:rPr lang="en-GB" dirty="0"/>
              <a:t>Client logo</a:t>
            </a:r>
          </a:p>
        </p:txBody>
      </p:sp>
      <p:sp>
        <p:nvSpPr>
          <p:cNvPr id="60" name="Picture Placeholder 8">
            <a:extLst>
              <a:ext uri="{FF2B5EF4-FFF2-40B4-BE49-F238E27FC236}">
                <a16:creationId xmlns:a16="http://schemas.microsoft.com/office/drawing/2014/main" id="{6288B47D-A1F6-2FB5-535C-86531C0716DB}"/>
              </a:ext>
            </a:extLst>
          </p:cNvPr>
          <p:cNvSpPr>
            <a:spLocks noGrp="1"/>
          </p:cNvSpPr>
          <p:nvPr>
            <p:ph type="pic" sz="quarter" idx="23" hasCustomPrompt="1"/>
          </p:nvPr>
        </p:nvSpPr>
        <p:spPr>
          <a:xfrm>
            <a:off x="761880" y="3569880"/>
            <a:ext cx="1535550" cy="603800"/>
          </a:xfrm>
        </p:spPr>
        <p:txBody>
          <a:bodyPr/>
          <a:lstStyle>
            <a:lvl1pPr algn="ctr">
              <a:defRPr/>
            </a:lvl1pPr>
          </a:lstStyle>
          <a:p>
            <a:r>
              <a:rPr lang="en-GB" dirty="0"/>
              <a:t>Client logo</a:t>
            </a:r>
          </a:p>
        </p:txBody>
      </p:sp>
      <p:sp>
        <p:nvSpPr>
          <p:cNvPr id="61" name="Picture Placeholder 8">
            <a:extLst>
              <a:ext uri="{FF2B5EF4-FFF2-40B4-BE49-F238E27FC236}">
                <a16:creationId xmlns:a16="http://schemas.microsoft.com/office/drawing/2014/main" id="{322ED366-0BCD-89B4-2640-F0C17CAD0F3D}"/>
              </a:ext>
            </a:extLst>
          </p:cNvPr>
          <p:cNvSpPr>
            <a:spLocks noGrp="1"/>
          </p:cNvSpPr>
          <p:nvPr>
            <p:ph type="pic" sz="quarter" idx="24" hasCustomPrompt="1"/>
          </p:nvPr>
        </p:nvSpPr>
        <p:spPr>
          <a:xfrm>
            <a:off x="2886902" y="3569880"/>
            <a:ext cx="1535550" cy="603800"/>
          </a:xfrm>
        </p:spPr>
        <p:txBody>
          <a:bodyPr/>
          <a:lstStyle>
            <a:lvl1pPr algn="ctr">
              <a:defRPr/>
            </a:lvl1pPr>
          </a:lstStyle>
          <a:p>
            <a:r>
              <a:rPr lang="en-GB" dirty="0"/>
              <a:t>Client logo</a:t>
            </a:r>
          </a:p>
        </p:txBody>
      </p:sp>
      <p:sp>
        <p:nvSpPr>
          <p:cNvPr id="62" name="Picture Placeholder 8">
            <a:extLst>
              <a:ext uri="{FF2B5EF4-FFF2-40B4-BE49-F238E27FC236}">
                <a16:creationId xmlns:a16="http://schemas.microsoft.com/office/drawing/2014/main" id="{098A819B-72FF-1B99-0CD6-A7D78FE84070}"/>
              </a:ext>
            </a:extLst>
          </p:cNvPr>
          <p:cNvSpPr>
            <a:spLocks noGrp="1"/>
          </p:cNvSpPr>
          <p:nvPr>
            <p:ph type="pic" sz="quarter" idx="25" hasCustomPrompt="1"/>
          </p:nvPr>
        </p:nvSpPr>
        <p:spPr>
          <a:xfrm>
            <a:off x="5011925" y="3569880"/>
            <a:ext cx="1535550" cy="603800"/>
          </a:xfrm>
        </p:spPr>
        <p:txBody>
          <a:bodyPr/>
          <a:lstStyle>
            <a:lvl1pPr algn="ctr">
              <a:defRPr/>
            </a:lvl1pPr>
          </a:lstStyle>
          <a:p>
            <a:r>
              <a:rPr lang="en-GB" dirty="0"/>
              <a:t>Client logo</a:t>
            </a:r>
          </a:p>
        </p:txBody>
      </p:sp>
      <p:sp>
        <p:nvSpPr>
          <p:cNvPr id="63" name="Picture Placeholder 8">
            <a:extLst>
              <a:ext uri="{FF2B5EF4-FFF2-40B4-BE49-F238E27FC236}">
                <a16:creationId xmlns:a16="http://schemas.microsoft.com/office/drawing/2014/main" id="{00CA786E-6777-1F4C-1A75-2585AD93B2F4}"/>
              </a:ext>
            </a:extLst>
          </p:cNvPr>
          <p:cNvSpPr>
            <a:spLocks noGrp="1"/>
          </p:cNvSpPr>
          <p:nvPr>
            <p:ph type="pic" sz="quarter" idx="26" hasCustomPrompt="1"/>
          </p:nvPr>
        </p:nvSpPr>
        <p:spPr>
          <a:xfrm>
            <a:off x="7136947" y="3569880"/>
            <a:ext cx="1535550" cy="603800"/>
          </a:xfrm>
        </p:spPr>
        <p:txBody>
          <a:bodyPr/>
          <a:lstStyle>
            <a:lvl1pPr algn="ctr">
              <a:defRPr/>
            </a:lvl1pPr>
          </a:lstStyle>
          <a:p>
            <a:r>
              <a:rPr lang="en-GB" dirty="0"/>
              <a:t>Client logo</a:t>
            </a:r>
          </a:p>
        </p:txBody>
      </p:sp>
      <p:sp>
        <p:nvSpPr>
          <p:cNvPr id="64" name="Picture Placeholder 8">
            <a:extLst>
              <a:ext uri="{FF2B5EF4-FFF2-40B4-BE49-F238E27FC236}">
                <a16:creationId xmlns:a16="http://schemas.microsoft.com/office/drawing/2014/main" id="{9A97DC97-E44B-91C5-9005-C34006B0CF2F}"/>
              </a:ext>
            </a:extLst>
          </p:cNvPr>
          <p:cNvSpPr>
            <a:spLocks noGrp="1"/>
          </p:cNvSpPr>
          <p:nvPr>
            <p:ph type="pic" sz="quarter" idx="27" hasCustomPrompt="1"/>
          </p:nvPr>
        </p:nvSpPr>
        <p:spPr>
          <a:xfrm>
            <a:off x="9261970" y="3569880"/>
            <a:ext cx="1535550" cy="603800"/>
          </a:xfrm>
        </p:spPr>
        <p:txBody>
          <a:bodyPr/>
          <a:lstStyle>
            <a:lvl1pPr algn="ctr">
              <a:defRPr/>
            </a:lvl1pPr>
          </a:lstStyle>
          <a:p>
            <a:r>
              <a:rPr lang="en-GB" dirty="0"/>
              <a:t>Client logo</a:t>
            </a:r>
          </a:p>
        </p:txBody>
      </p:sp>
      <p:sp>
        <p:nvSpPr>
          <p:cNvPr id="65" name="Picture Placeholder 8">
            <a:extLst>
              <a:ext uri="{FF2B5EF4-FFF2-40B4-BE49-F238E27FC236}">
                <a16:creationId xmlns:a16="http://schemas.microsoft.com/office/drawing/2014/main" id="{7FBBFB3F-AA09-F149-4713-BD0A6C19CE58}"/>
              </a:ext>
            </a:extLst>
          </p:cNvPr>
          <p:cNvSpPr>
            <a:spLocks noGrp="1"/>
          </p:cNvSpPr>
          <p:nvPr>
            <p:ph type="pic" sz="quarter" idx="28" hasCustomPrompt="1"/>
          </p:nvPr>
        </p:nvSpPr>
        <p:spPr>
          <a:xfrm>
            <a:off x="761880" y="4367482"/>
            <a:ext cx="1535550" cy="603800"/>
          </a:xfrm>
        </p:spPr>
        <p:txBody>
          <a:bodyPr/>
          <a:lstStyle>
            <a:lvl1pPr algn="ctr">
              <a:defRPr/>
            </a:lvl1pPr>
          </a:lstStyle>
          <a:p>
            <a:r>
              <a:rPr lang="en-GB" dirty="0"/>
              <a:t>Client logo</a:t>
            </a:r>
          </a:p>
        </p:txBody>
      </p:sp>
      <p:sp>
        <p:nvSpPr>
          <p:cNvPr id="66" name="Picture Placeholder 8">
            <a:extLst>
              <a:ext uri="{FF2B5EF4-FFF2-40B4-BE49-F238E27FC236}">
                <a16:creationId xmlns:a16="http://schemas.microsoft.com/office/drawing/2014/main" id="{5E321F3D-D88C-0886-326E-B5794BC77AB6}"/>
              </a:ext>
            </a:extLst>
          </p:cNvPr>
          <p:cNvSpPr>
            <a:spLocks noGrp="1"/>
          </p:cNvSpPr>
          <p:nvPr>
            <p:ph type="pic" sz="quarter" idx="29" hasCustomPrompt="1"/>
          </p:nvPr>
        </p:nvSpPr>
        <p:spPr>
          <a:xfrm>
            <a:off x="2886902" y="4367482"/>
            <a:ext cx="1535550" cy="603800"/>
          </a:xfrm>
        </p:spPr>
        <p:txBody>
          <a:bodyPr/>
          <a:lstStyle>
            <a:lvl1pPr algn="ctr">
              <a:defRPr/>
            </a:lvl1pPr>
          </a:lstStyle>
          <a:p>
            <a:r>
              <a:rPr lang="en-GB" dirty="0"/>
              <a:t>Client logo</a:t>
            </a:r>
          </a:p>
        </p:txBody>
      </p:sp>
      <p:sp>
        <p:nvSpPr>
          <p:cNvPr id="67" name="Picture Placeholder 8">
            <a:extLst>
              <a:ext uri="{FF2B5EF4-FFF2-40B4-BE49-F238E27FC236}">
                <a16:creationId xmlns:a16="http://schemas.microsoft.com/office/drawing/2014/main" id="{09C0CCFC-21DB-DA8D-C1F1-CDC10441B63D}"/>
              </a:ext>
            </a:extLst>
          </p:cNvPr>
          <p:cNvSpPr>
            <a:spLocks noGrp="1"/>
          </p:cNvSpPr>
          <p:nvPr>
            <p:ph type="pic" sz="quarter" idx="30" hasCustomPrompt="1"/>
          </p:nvPr>
        </p:nvSpPr>
        <p:spPr>
          <a:xfrm>
            <a:off x="5011925" y="4367482"/>
            <a:ext cx="1535550" cy="603800"/>
          </a:xfrm>
        </p:spPr>
        <p:txBody>
          <a:bodyPr/>
          <a:lstStyle>
            <a:lvl1pPr algn="ctr">
              <a:defRPr/>
            </a:lvl1pPr>
          </a:lstStyle>
          <a:p>
            <a:r>
              <a:rPr lang="en-GB" dirty="0"/>
              <a:t>Client logo</a:t>
            </a:r>
          </a:p>
        </p:txBody>
      </p:sp>
      <p:sp>
        <p:nvSpPr>
          <p:cNvPr id="68" name="Picture Placeholder 8">
            <a:extLst>
              <a:ext uri="{FF2B5EF4-FFF2-40B4-BE49-F238E27FC236}">
                <a16:creationId xmlns:a16="http://schemas.microsoft.com/office/drawing/2014/main" id="{27C29210-FB06-5905-D759-3DC5DEA33452}"/>
              </a:ext>
            </a:extLst>
          </p:cNvPr>
          <p:cNvSpPr>
            <a:spLocks noGrp="1"/>
          </p:cNvSpPr>
          <p:nvPr>
            <p:ph type="pic" sz="quarter" idx="31" hasCustomPrompt="1"/>
          </p:nvPr>
        </p:nvSpPr>
        <p:spPr>
          <a:xfrm>
            <a:off x="7136947" y="4367482"/>
            <a:ext cx="1535550" cy="603800"/>
          </a:xfrm>
        </p:spPr>
        <p:txBody>
          <a:bodyPr/>
          <a:lstStyle>
            <a:lvl1pPr algn="ctr">
              <a:defRPr/>
            </a:lvl1pPr>
          </a:lstStyle>
          <a:p>
            <a:r>
              <a:rPr lang="en-GB" dirty="0"/>
              <a:t>Client logo</a:t>
            </a:r>
          </a:p>
        </p:txBody>
      </p:sp>
      <p:sp>
        <p:nvSpPr>
          <p:cNvPr id="69" name="Picture Placeholder 8">
            <a:extLst>
              <a:ext uri="{FF2B5EF4-FFF2-40B4-BE49-F238E27FC236}">
                <a16:creationId xmlns:a16="http://schemas.microsoft.com/office/drawing/2014/main" id="{47394930-0FEF-0183-3074-88B6D4996A66}"/>
              </a:ext>
            </a:extLst>
          </p:cNvPr>
          <p:cNvSpPr>
            <a:spLocks noGrp="1"/>
          </p:cNvSpPr>
          <p:nvPr>
            <p:ph type="pic" sz="quarter" idx="32" hasCustomPrompt="1"/>
          </p:nvPr>
        </p:nvSpPr>
        <p:spPr>
          <a:xfrm>
            <a:off x="9261970" y="4367482"/>
            <a:ext cx="1535550" cy="603800"/>
          </a:xfrm>
        </p:spPr>
        <p:txBody>
          <a:bodyPr/>
          <a:lstStyle>
            <a:lvl1pPr algn="ctr">
              <a:defRPr/>
            </a:lvl1pPr>
          </a:lstStyle>
          <a:p>
            <a:r>
              <a:rPr lang="en-GB" dirty="0"/>
              <a:t>Client logo</a:t>
            </a:r>
          </a:p>
        </p:txBody>
      </p:sp>
      <p:sp>
        <p:nvSpPr>
          <p:cNvPr id="70" name="Picture Placeholder 8">
            <a:extLst>
              <a:ext uri="{FF2B5EF4-FFF2-40B4-BE49-F238E27FC236}">
                <a16:creationId xmlns:a16="http://schemas.microsoft.com/office/drawing/2014/main" id="{A26D2A0A-EA6B-F00C-F031-342BE5334494}"/>
              </a:ext>
            </a:extLst>
          </p:cNvPr>
          <p:cNvSpPr>
            <a:spLocks noGrp="1"/>
          </p:cNvSpPr>
          <p:nvPr>
            <p:ph type="pic" sz="quarter" idx="33" hasCustomPrompt="1"/>
          </p:nvPr>
        </p:nvSpPr>
        <p:spPr>
          <a:xfrm>
            <a:off x="761880" y="5160319"/>
            <a:ext cx="1535550" cy="603800"/>
          </a:xfrm>
        </p:spPr>
        <p:txBody>
          <a:bodyPr/>
          <a:lstStyle>
            <a:lvl1pPr algn="ctr">
              <a:defRPr/>
            </a:lvl1pPr>
          </a:lstStyle>
          <a:p>
            <a:r>
              <a:rPr lang="en-GB" dirty="0"/>
              <a:t>Client logo</a:t>
            </a:r>
          </a:p>
        </p:txBody>
      </p:sp>
      <p:sp>
        <p:nvSpPr>
          <p:cNvPr id="71" name="Picture Placeholder 8">
            <a:extLst>
              <a:ext uri="{FF2B5EF4-FFF2-40B4-BE49-F238E27FC236}">
                <a16:creationId xmlns:a16="http://schemas.microsoft.com/office/drawing/2014/main" id="{148F6CB9-C859-68CC-A6B9-FE2069170F2F}"/>
              </a:ext>
            </a:extLst>
          </p:cNvPr>
          <p:cNvSpPr>
            <a:spLocks noGrp="1"/>
          </p:cNvSpPr>
          <p:nvPr>
            <p:ph type="pic" sz="quarter" idx="34" hasCustomPrompt="1"/>
          </p:nvPr>
        </p:nvSpPr>
        <p:spPr>
          <a:xfrm>
            <a:off x="2886902" y="5160319"/>
            <a:ext cx="1535550" cy="603800"/>
          </a:xfrm>
        </p:spPr>
        <p:txBody>
          <a:bodyPr/>
          <a:lstStyle>
            <a:lvl1pPr algn="ctr">
              <a:defRPr/>
            </a:lvl1pPr>
          </a:lstStyle>
          <a:p>
            <a:r>
              <a:rPr lang="en-GB" dirty="0"/>
              <a:t>Client logo</a:t>
            </a:r>
          </a:p>
        </p:txBody>
      </p:sp>
      <p:sp>
        <p:nvSpPr>
          <p:cNvPr id="72" name="Picture Placeholder 8">
            <a:extLst>
              <a:ext uri="{FF2B5EF4-FFF2-40B4-BE49-F238E27FC236}">
                <a16:creationId xmlns:a16="http://schemas.microsoft.com/office/drawing/2014/main" id="{1E3097DC-4142-448E-95DC-75BEBE93DEA9}"/>
              </a:ext>
            </a:extLst>
          </p:cNvPr>
          <p:cNvSpPr>
            <a:spLocks noGrp="1"/>
          </p:cNvSpPr>
          <p:nvPr>
            <p:ph type="pic" sz="quarter" idx="35" hasCustomPrompt="1"/>
          </p:nvPr>
        </p:nvSpPr>
        <p:spPr>
          <a:xfrm>
            <a:off x="5011925" y="5160319"/>
            <a:ext cx="1535550" cy="603800"/>
          </a:xfrm>
        </p:spPr>
        <p:txBody>
          <a:bodyPr/>
          <a:lstStyle>
            <a:lvl1pPr algn="ctr">
              <a:defRPr/>
            </a:lvl1pPr>
          </a:lstStyle>
          <a:p>
            <a:r>
              <a:rPr lang="en-GB" dirty="0"/>
              <a:t>Client logo</a:t>
            </a:r>
          </a:p>
        </p:txBody>
      </p:sp>
      <p:sp>
        <p:nvSpPr>
          <p:cNvPr id="73" name="Picture Placeholder 8">
            <a:extLst>
              <a:ext uri="{FF2B5EF4-FFF2-40B4-BE49-F238E27FC236}">
                <a16:creationId xmlns:a16="http://schemas.microsoft.com/office/drawing/2014/main" id="{164804A6-9410-CB27-7628-37FB6699AC28}"/>
              </a:ext>
            </a:extLst>
          </p:cNvPr>
          <p:cNvSpPr>
            <a:spLocks noGrp="1"/>
          </p:cNvSpPr>
          <p:nvPr>
            <p:ph type="pic" sz="quarter" idx="36" hasCustomPrompt="1"/>
          </p:nvPr>
        </p:nvSpPr>
        <p:spPr>
          <a:xfrm>
            <a:off x="7136947" y="5160319"/>
            <a:ext cx="1535550" cy="603800"/>
          </a:xfrm>
        </p:spPr>
        <p:txBody>
          <a:bodyPr/>
          <a:lstStyle>
            <a:lvl1pPr algn="ctr">
              <a:defRPr/>
            </a:lvl1pPr>
          </a:lstStyle>
          <a:p>
            <a:r>
              <a:rPr lang="en-GB" dirty="0"/>
              <a:t>Client logo</a:t>
            </a:r>
          </a:p>
        </p:txBody>
      </p:sp>
      <p:sp>
        <p:nvSpPr>
          <p:cNvPr id="74" name="Picture Placeholder 8">
            <a:extLst>
              <a:ext uri="{FF2B5EF4-FFF2-40B4-BE49-F238E27FC236}">
                <a16:creationId xmlns:a16="http://schemas.microsoft.com/office/drawing/2014/main" id="{600A28F9-0EF3-3AA1-857A-ED52BE703501}"/>
              </a:ext>
            </a:extLst>
          </p:cNvPr>
          <p:cNvSpPr>
            <a:spLocks noGrp="1"/>
          </p:cNvSpPr>
          <p:nvPr>
            <p:ph type="pic" sz="quarter" idx="37" hasCustomPrompt="1"/>
          </p:nvPr>
        </p:nvSpPr>
        <p:spPr>
          <a:xfrm>
            <a:off x="9261970" y="5160319"/>
            <a:ext cx="1535550" cy="603800"/>
          </a:xfrm>
        </p:spPr>
        <p:txBody>
          <a:bodyPr/>
          <a:lstStyle>
            <a:lvl1pPr algn="ctr">
              <a:defRPr/>
            </a:lvl1pPr>
          </a:lstStyle>
          <a:p>
            <a:r>
              <a:rPr lang="en-GB" dirty="0"/>
              <a:t>Client logo</a:t>
            </a:r>
          </a:p>
        </p:txBody>
      </p:sp>
      <p:sp>
        <p:nvSpPr>
          <p:cNvPr id="27" name="Date Placeholder 26">
            <a:extLst>
              <a:ext uri="{FF2B5EF4-FFF2-40B4-BE49-F238E27FC236}">
                <a16:creationId xmlns:a16="http://schemas.microsoft.com/office/drawing/2014/main" id="{46A4AC54-AFC1-5244-9607-2BA362C7C9EA}"/>
              </a:ext>
            </a:extLst>
          </p:cNvPr>
          <p:cNvSpPr>
            <a:spLocks noGrp="1"/>
          </p:cNvSpPr>
          <p:nvPr>
            <p:ph type="dt" sz="half" idx="54"/>
          </p:nvPr>
        </p:nvSpPr>
        <p:spPr/>
        <p:txBody>
          <a:bodyPr/>
          <a:lstStyle/>
          <a:p>
            <a:endParaRPr lang="en-GB" dirty="0"/>
          </a:p>
        </p:txBody>
      </p:sp>
      <p:sp>
        <p:nvSpPr>
          <p:cNvPr id="28" name="Footer Placeholder 27">
            <a:extLst>
              <a:ext uri="{FF2B5EF4-FFF2-40B4-BE49-F238E27FC236}">
                <a16:creationId xmlns:a16="http://schemas.microsoft.com/office/drawing/2014/main" id="{A3A19AEE-D6A3-9E18-012D-88E546575315}"/>
              </a:ext>
            </a:extLst>
          </p:cNvPr>
          <p:cNvSpPr>
            <a:spLocks noGrp="1"/>
          </p:cNvSpPr>
          <p:nvPr>
            <p:ph type="ftr" sz="quarter" idx="5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9" name="Slide Number Placeholder 28">
            <a:extLst>
              <a:ext uri="{FF2B5EF4-FFF2-40B4-BE49-F238E27FC236}">
                <a16:creationId xmlns:a16="http://schemas.microsoft.com/office/drawing/2014/main" id="{30B3C2EE-ECCB-1AE3-3EA6-E330A2DE940B}"/>
              </a:ext>
            </a:extLst>
          </p:cNvPr>
          <p:cNvSpPr>
            <a:spLocks noGrp="1"/>
          </p:cNvSpPr>
          <p:nvPr>
            <p:ph type="sldNum" sz="quarter" idx="5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AEC80AFA-28B9-35C9-D3B5-6F3C3267AE81}"/>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33" name="Group 32">
            <a:extLst>
              <a:ext uri="{FF2B5EF4-FFF2-40B4-BE49-F238E27FC236}">
                <a16:creationId xmlns:a16="http://schemas.microsoft.com/office/drawing/2014/main" id="{DD6E3AAC-6C6F-E741-B41A-A72ED2C1B1AD}"/>
              </a:ext>
            </a:extLst>
          </p:cNvPr>
          <p:cNvGrpSpPr/>
          <p:nvPr userDrawn="1"/>
        </p:nvGrpSpPr>
        <p:grpSpPr>
          <a:xfrm>
            <a:off x="12335309" y="0"/>
            <a:ext cx="2094954" cy="3335867"/>
            <a:chOff x="-2178418" y="4487679"/>
            <a:chExt cx="2094954" cy="3335867"/>
          </a:xfrm>
        </p:grpSpPr>
        <p:sp>
          <p:nvSpPr>
            <p:cNvPr id="34" name="Rectangle 33">
              <a:extLst>
                <a:ext uri="{FF2B5EF4-FFF2-40B4-BE49-F238E27FC236}">
                  <a16:creationId xmlns:a16="http://schemas.microsoft.com/office/drawing/2014/main" id="{29B2CE36-4AB7-D2F7-FB55-7F718B195334}"/>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Rectangle 34">
              <a:extLst>
                <a:ext uri="{FF2B5EF4-FFF2-40B4-BE49-F238E27FC236}">
                  <a16:creationId xmlns:a16="http://schemas.microsoft.com/office/drawing/2014/main" id="{05162FF9-8B13-3CFA-E6D5-89B0F7940AEF}"/>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C9EFB9FB-4E1A-7D8E-FA60-44841743385E}"/>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7" name="TextBox 36">
              <a:extLst>
                <a:ext uri="{FF2B5EF4-FFF2-40B4-BE49-F238E27FC236}">
                  <a16:creationId xmlns:a16="http://schemas.microsoft.com/office/drawing/2014/main" id="{E9632C2D-D512-0DDE-6574-70C27244EF63}"/>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8" name="TextBox 37">
              <a:extLst>
                <a:ext uri="{FF2B5EF4-FFF2-40B4-BE49-F238E27FC236}">
                  <a16:creationId xmlns:a16="http://schemas.microsoft.com/office/drawing/2014/main" id="{0033BBEB-A03B-0653-C530-E7266441CFD3}"/>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9" name="TextBox 38">
              <a:extLst>
                <a:ext uri="{FF2B5EF4-FFF2-40B4-BE49-F238E27FC236}">
                  <a16:creationId xmlns:a16="http://schemas.microsoft.com/office/drawing/2014/main" id="{2A368480-6C07-D0E3-D182-DC8A825CFA9E}"/>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40" name="TextBox 39">
              <a:extLst>
                <a:ext uri="{FF2B5EF4-FFF2-40B4-BE49-F238E27FC236}">
                  <a16:creationId xmlns:a16="http://schemas.microsoft.com/office/drawing/2014/main" id="{E90B101C-A1F0-A4B9-F8B1-AA4EC5E5578E}"/>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315805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epresentative clients x10">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CC10E1F-5A36-395C-52D1-3DD7D5C68173}"/>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 name="Picture Placeholder 8">
            <a:extLst>
              <a:ext uri="{FF2B5EF4-FFF2-40B4-BE49-F238E27FC236}">
                <a16:creationId xmlns:a16="http://schemas.microsoft.com/office/drawing/2014/main" id="{EB5C7ACC-0D1B-D16E-1332-E185B1A1EBCE}"/>
              </a:ext>
            </a:extLst>
          </p:cNvPr>
          <p:cNvSpPr>
            <a:spLocks noGrp="1"/>
          </p:cNvSpPr>
          <p:nvPr>
            <p:ph type="pic" sz="quarter" idx="14" hasCustomPrompt="1"/>
          </p:nvPr>
        </p:nvSpPr>
        <p:spPr>
          <a:xfrm>
            <a:off x="567374" y="2021544"/>
            <a:ext cx="1535550" cy="603800"/>
          </a:xfrm>
        </p:spPr>
        <p:txBody>
          <a:bodyPr/>
          <a:lstStyle>
            <a:lvl1pPr algn="ctr">
              <a:defRPr/>
            </a:lvl1pPr>
          </a:lstStyle>
          <a:p>
            <a:r>
              <a:rPr lang="en-GB" dirty="0"/>
              <a:t>Client logo</a:t>
            </a:r>
          </a:p>
        </p:txBody>
      </p:sp>
      <p:sp>
        <p:nvSpPr>
          <p:cNvPr id="11" name="Text Placeholder 10">
            <a:extLst>
              <a:ext uri="{FF2B5EF4-FFF2-40B4-BE49-F238E27FC236}">
                <a16:creationId xmlns:a16="http://schemas.microsoft.com/office/drawing/2014/main" id="{6AEF27A3-DD3A-C100-570E-9FB2E71B9AF7}"/>
              </a:ext>
            </a:extLst>
          </p:cNvPr>
          <p:cNvSpPr>
            <a:spLocks noGrp="1"/>
          </p:cNvSpPr>
          <p:nvPr>
            <p:ph type="body" sz="quarter" idx="15" hasCustomPrompt="1"/>
          </p:nvPr>
        </p:nvSpPr>
        <p:spPr>
          <a:xfrm>
            <a:off x="450850"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Placeholder 8">
            <a:extLst>
              <a:ext uri="{FF2B5EF4-FFF2-40B4-BE49-F238E27FC236}">
                <a16:creationId xmlns:a16="http://schemas.microsoft.com/office/drawing/2014/main" id="{32F1162E-3668-A482-7C60-768FB8F55EBE}"/>
              </a:ext>
            </a:extLst>
          </p:cNvPr>
          <p:cNvSpPr>
            <a:spLocks noGrp="1"/>
          </p:cNvSpPr>
          <p:nvPr>
            <p:ph type="pic" sz="quarter" idx="16" hasCustomPrompt="1"/>
          </p:nvPr>
        </p:nvSpPr>
        <p:spPr>
          <a:xfrm>
            <a:off x="2883854" y="2021544"/>
            <a:ext cx="1535550" cy="603800"/>
          </a:xfrm>
        </p:spPr>
        <p:txBody>
          <a:bodyPr/>
          <a:lstStyle>
            <a:lvl1pPr algn="ctr">
              <a:defRPr/>
            </a:lvl1pPr>
          </a:lstStyle>
          <a:p>
            <a:r>
              <a:rPr lang="en-GB" dirty="0"/>
              <a:t>Client logo</a:t>
            </a:r>
          </a:p>
        </p:txBody>
      </p:sp>
      <p:sp>
        <p:nvSpPr>
          <p:cNvPr id="13" name="Text Placeholder 10">
            <a:extLst>
              <a:ext uri="{FF2B5EF4-FFF2-40B4-BE49-F238E27FC236}">
                <a16:creationId xmlns:a16="http://schemas.microsoft.com/office/drawing/2014/main" id="{D59A5DC0-95F4-BA3E-8764-09FCBDEC397E}"/>
              </a:ext>
            </a:extLst>
          </p:cNvPr>
          <p:cNvSpPr>
            <a:spLocks noGrp="1"/>
          </p:cNvSpPr>
          <p:nvPr>
            <p:ph type="body" sz="quarter" idx="17" hasCustomPrompt="1"/>
          </p:nvPr>
        </p:nvSpPr>
        <p:spPr>
          <a:xfrm>
            <a:off x="2767330"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Picture Placeholder 8">
            <a:extLst>
              <a:ext uri="{FF2B5EF4-FFF2-40B4-BE49-F238E27FC236}">
                <a16:creationId xmlns:a16="http://schemas.microsoft.com/office/drawing/2014/main" id="{1D03E677-1C5F-4A9D-1553-3839D3596D02}"/>
              </a:ext>
            </a:extLst>
          </p:cNvPr>
          <p:cNvSpPr>
            <a:spLocks noGrp="1"/>
          </p:cNvSpPr>
          <p:nvPr>
            <p:ph type="pic" sz="quarter" idx="18" hasCustomPrompt="1"/>
          </p:nvPr>
        </p:nvSpPr>
        <p:spPr>
          <a:xfrm>
            <a:off x="5126482" y="2021544"/>
            <a:ext cx="1535550" cy="603800"/>
          </a:xfrm>
        </p:spPr>
        <p:txBody>
          <a:bodyPr/>
          <a:lstStyle>
            <a:lvl1pPr algn="ctr">
              <a:defRPr/>
            </a:lvl1pPr>
          </a:lstStyle>
          <a:p>
            <a:r>
              <a:rPr lang="en-GB" dirty="0"/>
              <a:t>Client logo</a:t>
            </a:r>
          </a:p>
        </p:txBody>
      </p:sp>
      <p:sp>
        <p:nvSpPr>
          <p:cNvPr id="17" name="Text Placeholder 10">
            <a:extLst>
              <a:ext uri="{FF2B5EF4-FFF2-40B4-BE49-F238E27FC236}">
                <a16:creationId xmlns:a16="http://schemas.microsoft.com/office/drawing/2014/main" id="{1849A4D4-CBFA-CDD7-EC11-59BA6497422C}"/>
              </a:ext>
            </a:extLst>
          </p:cNvPr>
          <p:cNvSpPr>
            <a:spLocks noGrp="1"/>
          </p:cNvSpPr>
          <p:nvPr>
            <p:ph type="body" sz="quarter" idx="19" hasCustomPrompt="1"/>
          </p:nvPr>
        </p:nvSpPr>
        <p:spPr>
          <a:xfrm>
            <a:off x="5009958"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Picture Placeholder 8">
            <a:extLst>
              <a:ext uri="{FF2B5EF4-FFF2-40B4-BE49-F238E27FC236}">
                <a16:creationId xmlns:a16="http://schemas.microsoft.com/office/drawing/2014/main" id="{D82BA512-84D4-D0C8-38D3-30AE5EB170D6}"/>
              </a:ext>
            </a:extLst>
          </p:cNvPr>
          <p:cNvSpPr>
            <a:spLocks noGrp="1"/>
          </p:cNvSpPr>
          <p:nvPr>
            <p:ph type="pic" sz="quarter" idx="20" hasCustomPrompt="1"/>
          </p:nvPr>
        </p:nvSpPr>
        <p:spPr>
          <a:xfrm>
            <a:off x="7430650" y="2021544"/>
            <a:ext cx="1535550" cy="603800"/>
          </a:xfrm>
        </p:spPr>
        <p:txBody>
          <a:bodyPr/>
          <a:lstStyle>
            <a:lvl1pPr algn="ctr">
              <a:defRPr/>
            </a:lvl1pPr>
          </a:lstStyle>
          <a:p>
            <a:r>
              <a:rPr lang="en-GB" dirty="0"/>
              <a:t>Client logo</a:t>
            </a:r>
          </a:p>
        </p:txBody>
      </p:sp>
      <p:sp>
        <p:nvSpPr>
          <p:cNvPr id="19" name="Text Placeholder 10">
            <a:extLst>
              <a:ext uri="{FF2B5EF4-FFF2-40B4-BE49-F238E27FC236}">
                <a16:creationId xmlns:a16="http://schemas.microsoft.com/office/drawing/2014/main" id="{7D659FC1-912B-B746-A998-9CF2445FD202}"/>
              </a:ext>
            </a:extLst>
          </p:cNvPr>
          <p:cNvSpPr>
            <a:spLocks noGrp="1"/>
          </p:cNvSpPr>
          <p:nvPr>
            <p:ph type="body" sz="quarter" idx="21" hasCustomPrompt="1"/>
          </p:nvPr>
        </p:nvSpPr>
        <p:spPr>
          <a:xfrm>
            <a:off x="7314126"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Picture Placeholder 8">
            <a:extLst>
              <a:ext uri="{FF2B5EF4-FFF2-40B4-BE49-F238E27FC236}">
                <a16:creationId xmlns:a16="http://schemas.microsoft.com/office/drawing/2014/main" id="{F4873AE2-8620-D9D2-45DD-01C6716101F7}"/>
              </a:ext>
            </a:extLst>
          </p:cNvPr>
          <p:cNvSpPr>
            <a:spLocks noGrp="1"/>
          </p:cNvSpPr>
          <p:nvPr>
            <p:ph type="pic" sz="quarter" idx="22" hasCustomPrompt="1"/>
          </p:nvPr>
        </p:nvSpPr>
        <p:spPr>
          <a:xfrm>
            <a:off x="9734818" y="2021544"/>
            <a:ext cx="1535550" cy="603800"/>
          </a:xfrm>
        </p:spPr>
        <p:txBody>
          <a:bodyPr/>
          <a:lstStyle>
            <a:lvl1pPr algn="ctr">
              <a:defRPr/>
            </a:lvl1pPr>
          </a:lstStyle>
          <a:p>
            <a:r>
              <a:rPr lang="en-GB" dirty="0"/>
              <a:t>Client logo</a:t>
            </a:r>
          </a:p>
        </p:txBody>
      </p:sp>
      <p:sp>
        <p:nvSpPr>
          <p:cNvPr id="21" name="Text Placeholder 10">
            <a:extLst>
              <a:ext uri="{FF2B5EF4-FFF2-40B4-BE49-F238E27FC236}">
                <a16:creationId xmlns:a16="http://schemas.microsoft.com/office/drawing/2014/main" id="{20F8789B-FCDE-0FAE-1CE4-9402AEEA4A24}"/>
              </a:ext>
            </a:extLst>
          </p:cNvPr>
          <p:cNvSpPr>
            <a:spLocks noGrp="1"/>
          </p:cNvSpPr>
          <p:nvPr>
            <p:ph type="body" sz="quarter" idx="23" hasCustomPrompt="1"/>
          </p:nvPr>
        </p:nvSpPr>
        <p:spPr>
          <a:xfrm>
            <a:off x="9618294"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Picture Placeholder 8">
            <a:extLst>
              <a:ext uri="{FF2B5EF4-FFF2-40B4-BE49-F238E27FC236}">
                <a16:creationId xmlns:a16="http://schemas.microsoft.com/office/drawing/2014/main" id="{E046A250-7453-9E63-B9EA-BD408D9E4109}"/>
              </a:ext>
            </a:extLst>
          </p:cNvPr>
          <p:cNvSpPr>
            <a:spLocks noGrp="1"/>
          </p:cNvSpPr>
          <p:nvPr>
            <p:ph type="pic" sz="quarter" idx="24" hasCustomPrompt="1"/>
          </p:nvPr>
        </p:nvSpPr>
        <p:spPr>
          <a:xfrm>
            <a:off x="567374" y="4013832"/>
            <a:ext cx="1535550" cy="603800"/>
          </a:xfrm>
        </p:spPr>
        <p:txBody>
          <a:bodyPr/>
          <a:lstStyle>
            <a:lvl1pPr algn="ctr">
              <a:defRPr/>
            </a:lvl1pPr>
          </a:lstStyle>
          <a:p>
            <a:r>
              <a:rPr lang="en-GB" dirty="0"/>
              <a:t>Client logo</a:t>
            </a:r>
          </a:p>
        </p:txBody>
      </p:sp>
      <p:sp>
        <p:nvSpPr>
          <p:cNvPr id="23" name="Text Placeholder 10">
            <a:extLst>
              <a:ext uri="{FF2B5EF4-FFF2-40B4-BE49-F238E27FC236}">
                <a16:creationId xmlns:a16="http://schemas.microsoft.com/office/drawing/2014/main" id="{3DAB972A-5E10-B07D-A0F7-6280331221A8}"/>
              </a:ext>
            </a:extLst>
          </p:cNvPr>
          <p:cNvSpPr>
            <a:spLocks noGrp="1"/>
          </p:cNvSpPr>
          <p:nvPr>
            <p:ph type="body" sz="quarter" idx="25" hasCustomPrompt="1"/>
          </p:nvPr>
        </p:nvSpPr>
        <p:spPr>
          <a:xfrm>
            <a:off x="450850"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Picture Placeholder 8">
            <a:extLst>
              <a:ext uri="{FF2B5EF4-FFF2-40B4-BE49-F238E27FC236}">
                <a16:creationId xmlns:a16="http://schemas.microsoft.com/office/drawing/2014/main" id="{45703F4F-8BA5-FF94-6FF8-77ACEC5539DF}"/>
              </a:ext>
            </a:extLst>
          </p:cNvPr>
          <p:cNvSpPr>
            <a:spLocks noGrp="1"/>
          </p:cNvSpPr>
          <p:nvPr>
            <p:ph type="pic" sz="quarter" idx="26" hasCustomPrompt="1"/>
          </p:nvPr>
        </p:nvSpPr>
        <p:spPr>
          <a:xfrm>
            <a:off x="2883854" y="4013832"/>
            <a:ext cx="1535550" cy="603800"/>
          </a:xfrm>
        </p:spPr>
        <p:txBody>
          <a:bodyPr/>
          <a:lstStyle>
            <a:lvl1pPr algn="ctr">
              <a:defRPr/>
            </a:lvl1pPr>
          </a:lstStyle>
          <a:p>
            <a:r>
              <a:rPr lang="en-GB" dirty="0"/>
              <a:t>Client logo</a:t>
            </a:r>
          </a:p>
        </p:txBody>
      </p:sp>
      <p:sp>
        <p:nvSpPr>
          <p:cNvPr id="25" name="Text Placeholder 10">
            <a:extLst>
              <a:ext uri="{FF2B5EF4-FFF2-40B4-BE49-F238E27FC236}">
                <a16:creationId xmlns:a16="http://schemas.microsoft.com/office/drawing/2014/main" id="{3C6A5F95-7D38-DC92-665E-676B8EB1E59B}"/>
              </a:ext>
            </a:extLst>
          </p:cNvPr>
          <p:cNvSpPr>
            <a:spLocks noGrp="1"/>
          </p:cNvSpPr>
          <p:nvPr>
            <p:ph type="body" sz="quarter" idx="27" hasCustomPrompt="1"/>
          </p:nvPr>
        </p:nvSpPr>
        <p:spPr>
          <a:xfrm>
            <a:off x="2767330"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Picture Placeholder 8">
            <a:extLst>
              <a:ext uri="{FF2B5EF4-FFF2-40B4-BE49-F238E27FC236}">
                <a16:creationId xmlns:a16="http://schemas.microsoft.com/office/drawing/2014/main" id="{10CB17FC-50AE-6637-2E35-159DE3E2C8CB}"/>
              </a:ext>
            </a:extLst>
          </p:cNvPr>
          <p:cNvSpPr>
            <a:spLocks noGrp="1"/>
          </p:cNvSpPr>
          <p:nvPr>
            <p:ph type="pic" sz="quarter" idx="28" hasCustomPrompt="1"/>
          </p:nvPr>
        </p:nvSpPr>
        <p:spPr>
          <a:xfrm>
            <a:off x="5126482" y="4013832"/>
            <a:ext cx="1535550" cy="603800"/>
          </a:xfrm>
        </p:spPr>
        <p:txBody>
          <a:bodyPr/>
          <a:lstStyle>
            <a:lvl1pPr algn="ctr">
              <a:defRPr/>
            </a:lvl1pPr>
          </a:lstStyle>
          <a:p>
            <a:r>
              <a:rPr lang="en-GB" dirty="0"/>
              <a:t>Client logo</a:t>
            </a:r>
          </a:p>
        </p:txBody>
      </p:sp>
      <p:sp>
        <p:nvSpPr>
          <p:cNvPr id="27" name="Text Placeholder 10">
            <a:extLst>
              <a:ext uri="{FF2B5EF4-FFF2-40B4-BE49-F238E27FC236}">
                <a16:creationId xmlns:a16="http://schemas.microsoft.com/office/drawing/2014/main" id="{AACCDE54-C3C5-D3A2-9C67-349A7919095B}"/>
              </a:ext>
            </a:extLst>
          </p:cNvPr>
          <p:cNvSpPr>
            <a:spLocks noGrp="1"/>
          </p:cNvSpPr>
          <p:nvPr>
            <p:ph type="body" sz="quarter" idx="29" hasCustomPrompt="1"/>
          </p:nvPr>
        </p:nvSpPr>
        <p:spPr>
          <a:xfrm>
            <a:off x="5009958"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Picture Placeholder 8">
            <a:extLst>
              <a:ext uri="{FF2B5EF4-FFF2-40B4-BE49-F238E27FC236}">
                <a16:creationId xmlns:a16="http://schemas.microsoft.com/office/drawing/2014/main" id="{4C4AB536-58EA-D8BE-C098-C9ACA1B1077B}"/>
              </a:ext>
            </a:extLst>
          </p:cNvPr>
          <p:cNvSpPr>
            <a:spLocks noGrp="1"/>
          </p:cNvSpPr>
          <p:nvPr>
            <p:ph type="pic" sz="quarter" idx="30" hasCustomPrompt="1"/>
          </p:nvPr>
        </p:nvSpPr>
        <p:spPr>
          <a:xfrm>
            <a:off x="7430650" y="4013832"/>
            <a:ext cx="1535550" cy="603800"/>
          </a:xfrm>
        </p:spPr>
        <p:txBody>
          <a:bodyPr/>
          <a:lstStyle>
            <a:lvl1pPr algn="ctr">
              <a:defRPr/>
            </a:lvl1pPr>
          </a:lstStyle>
          <a:p>
            <a:r>
              <a:rPr lang="en-GB" dirty="0"/>
              <a:t>Client logo</a:t>
            </a:r>
          </a:p>
        </p:txBody>
      </p:sp>
      <p:sp>
        <p:nvSpPr>
          <p:cNvPr id="29" name="Text Placeholder 10">
            <a:extLst>
              <a:ext uri="{FF2B5EF4-FFF2-40B4-BE49-F238E27FC236}">
                <a16:creationId xmlns:a16="http://schemas.microsoft.com/office/drawing/2014/main" id="{A9CFF99F-CE3F-84AE-68C9-EAC5757C80BD}"/>
              </a:ext>
            </a:extLst>
          </p:cNvPr>
          <p:cNvSpPr>
            <a:spLocks noGrp="1"/>
          </p:cNvSpPr>
          <p:nvPr>
            <p:ph type="body" sz="quarter" idx="31" hasCustomPrompt="1"/>
          </p:nvPr>
        </p:nvSpPr>
        <p:spPr>
          <a:xfrm>
            <a:off x="7314126"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 name="Picture Placeholder 8">
            <a:extLst>
              <a:ext uri="{FF2B5EF4-FFF2-40B4-BE49-F238E27FC236}">
                <a16:creationId xmlns:a16="http://schemas.microsoft.com/office/drawing/2014/main" id="{AAF21192-49F9-17BC-547B-8BE8C6F887C7}"/>
              </a:ext>
            </a:extLst>
          </p:cNvPr>
          <p:cNvSpPr>
            <a:spLocks noGrp="1"/>
          </p:cNvSpPr>
          <p:nvPr>
            <p:ph type="pic" sz="quarter" idx="32" hasCustomPrompt="1"/>
          </p:nvPr>
        </p:nvSpPr>
        <p:spPr>
          <a:xfrm>
            <a:off x="9734818" y="4013832"/>
            <a:ext cx="1535550" cy="603800"/>
          </a:xfrm>
        </p:spPr>
        <p:txBody>
          <a:bodyPr/>
          <a:lstStyle>
            <a:lvl1pPr algn="ctr">
              <a:defRPr/>
            </a:lvl1pPr>
          </a:lstStyle>
          <a:p>
            <a:r>
              <a:rPr lang="en-GB" dirty="0"/>
              <a:t>Client logo</a:t>
            </a:r>
          </a:p>
        </p:txBody>
      </p:sp>
      <p:sp>
        <p:nvSpPr>
          <p:cNvPr id="31" name="Text Placeholder 10">
            <a:extLst>
              <a:ext uri="{FF2B5EF4-FFF2-40B4-BE49-F238E27FC236}">
                <a16:creationId xmlns:a16="http://schemas.microsoft.com/office/drawing/2014/main" id="{84821291-79CA-A8A3-6D15-D15B8A07A4D1}"/>
              </a:ext>
            </a:extLst>
          </p:cNvPr>
          <p:cNvSpPr>
            <a:spLocks noGrp="1"/>
          </p:cNvSpPr>
          <p:nvPr>
            <p:ph type="body" sz="quarter" idx="33" hasCustomPrompt="1"/>
          </p:nvPr>
        </p:nvSpPr>
        <p:spPr>
          <a:xfrm>
            <a:off x="9618294"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2" name="Text Placeholder 46">
            <a:extLst>
              <a:ext uri="{FF2B5EF4-FFF2-40B4-BE49-F238E27FC236}">
                <a16:creationId xmlns:a16="http://schemas.microsoft.com/office/drawing/2014/main" id="{91192572-5353-AF4C-8D42-8AA5F99DDB7A}"/>
              </a:ext>
            </a:extLst>
          </p:cNvPr>
          <p:cNvSpPr>
            <a:spLocks noGrp="1"/>
          </p:cNvSpPr>
          <p:nvPr>
            <p:ph type="body" sz="quarter" idx="45" hasCustomPrompt="1"/>
          </p:nvPr>
        </p:nvSpPr>
        <p:spPr>
          <a:xfrm>
            <a:off x="2569942" y="2021544"/>
            <a:ext cx="3600" cy="3600000"/>
          </a:xfrm>
          <a:solidFill>
            <a:schemeClr val="tx1"/>
          </a:solidFill>
        </p:spPr>
        <p:txBody>
          <a:bodyPr/>
          <a:lstStyle>
            <a:lvl1pPr>
              <a:defRPr/>
            </a:lvl1pPr>
          </a:lstStyle>
          <a:p>
            <a:pPr lvl="0"/>
            <a:r>
              <a:rPr lang="en-GB"/>
              <a:t> </a:t>
            </a:r>
            <a:endParaRPr lang="en-GB" dirty="0"/>
          </a:p>
        </p:txBody>
      </p:sp>
      <p:sp>
        <p:nvSpPr>
          <p:cNvPr id="33" name="Text Placeholder 46">
            <a:extLst>
              <a:ext uri="{FF2B5EF4-FFF2-40B4-BE49-F238E27FC236}">
                <a16:creationId xmlns:a16="http://schemas.microsoft.com/office/drawing/2014/main" id="{4014185E-6FB8-5FC1-F1E7-0A96C287BF7A}"/>
              </a:ext>
            </a:extLst>
          </p:cNvPr>
          <p:cNvSpPr>
            <a:spLocks noGrp="1"/>
          </p:cNvSpPr>
          <p:nvPr>
            <p:ph type="body" sz="quarter" idx="46" hasCustomPrompt="1"/>
          </p:nvPr>
        </p:nvSpPr>
        <p:spPr>
          <a:xfrm>
            <a:off x="4904082" y="2037952"/>
            <a:ext cx="3600" cy="3600000"/>
          </a:xfrm>
          <a:solidFill>
            <a:schemeClr val="tx1"/>
          </a:solidFill>
        </p:spPr>
        <p:txBody>
          <a:bodyPr/>
          <a:lstStyle>
            <a:lvl1pPr>
              <a:defRPr/>
            </a:lvl1pPr>
          </a:lstStyle>
          <a:p>
            <a:pPr lvl="0"/>
            <a:r>
              <a:rPr lang="en-GB"/>
              <a:t> </a:t>
            </a:r>
            <a:endParaRPr lang="en-GB" dirty="0"/>
          </a:p>
        </p:txBody>
      </p:sp>
      <p:sp>
        <p:nvSpPr>
          <p:cNvPr id="34" name="Text Placeholder 46">
            <a:extLst>
              <a:ext uri="{FF2B5EF4-FFF2-40B4-BE49-F238E27FC236}">
                <a16:creationId xmlns:a16="http://schemas.microsoft.com/office/drawing/2014/main" id="{8D2AAD16-59D1-97C7-0448-C305652A73C4}"/>
              </a:ext>
            </a:extLst>
          </p:cNvPr>
          <p:cNvSpPr>
            <a:spLocks noGrp="1"/>
          </p:cNvSpPr>
          <p:nvPr>
            <p:ph type="body" sz="quarter" idx="47" hasCustomPrompt="1"/>
          </p:nvPr>
        </p:nvSpPr>
        <p:spPr>
          <a:xfrm>
            <a:off x="7148510" y="2054360"/>
            <a:ext cx="3600" cy="3600000"/>
          </a:xfrm>
          <a:solidFill>
            <a:schemeClr val="tx1"/>
          </a:solidFill>
        </p:spPr>
        <p:txBody>
          <a:bodyPr/>
          <a:lstStyle>
            <a:lvl1pPr>
              <a:defRPr/>
            </a:lvl1pPr>
          </a:lstStyle>
          <a:p>
            <a:pPr lvl="0"/>
            <a:r>
              <a:rPr lang="en-GB"/>
              <a:t> </a:t>
            </a:r>
            <a:endParaRPr lang="en-GB" dirty="0"/>
          </a:p>
        </p:txBody>
      </p:sp>
      <p:sp>
        <p:nvSpPr>
          <p:cNvPr id="35" name="Text Placeholder 46">
            <a:extLst>
              <a:ext uri="{FF2B5EF4-FFF2-40B4-BE49-F238E27FC236}">
                <a16:creationId xmlns:a16="http://schemas.microsoft.com/office/drawing/2014/main" id="{E1E863FF-0195-4BE1-C0AF-530C62ADA08F}"/>
              </a:ext>
            </a:extLst>
          </p:cNvPr>
          <p:cNvSpPr>
            <a:spLocks noGrp="1"/>
          </p:cNvSpPr>
          <p:nvPr>
            <p:ph type="body" sz="quarter" idx="48" hasCustomPrompt="1"/>
          </p:nvPr>
        </p:nvSpPr>
        <p:spPr>
          <a:xfrm>
            <a:off x="9456427" y="2070768"/>
            <a:ext cx="3600" cy="3600000"/>
          </a:xfrm>
          <a:solidFill>
            <a:schemeClr val="tx1"/>
          </a:solidFill>
        </p:spPr>
        <p:txBody>
          <a:bodyPr/>
          <a:lstStyle>
            <a:lvl1pPr>
              <a:defRPr/>
            </a:lvl1pPr>
          </a:lstStyle>
          <a:p>
            <a:pPr lvl="0"/>
            <a:r>
              <a:rPr lang="en-GB"/>
              <a:t> </a:t>
            </a:r>
            <a:endParaRPr lang="en-GB" dirty="0"/>
          </a:p>
        </p:txBody>
      </p:sp>
      <p:sp>
        <p:nvSpPr>
          <p:cNvPr id="36" name="Text Placeholder 46">
            <a:extLst>
              <a:ext uri="{FF2B5EF4-FFF2-40B4-BE49-F238E27FC236}">
                <a16:creationId xmlns:a16="http://schemas.microsoft.com/office/drawing/2014/main" id="{F35A2C1D-C801-5777-82BC-7DDCCA3BDF6A}"/>
              </a:ext>
            </a:extLst>
          </p:cNvPr>
          <p:cNvSpPr>
            <a:spLocks noGrp="1"/>
          </p:cNvSpPr>
          <p:nvPr>
            <p:ph type="body" sz="quarter" idx="49" hasCustomPrompt="1"/>
          </p:nvPr>
        </p:nvSpPr>
        <p:spPr>
          <a:xfrm>
            <a:off x="450850" y="3897079"/>
            <a:ext cx="11232000" cy="3600"/>
          </a:xfrm>
          <a:solidFill>
            <a:schemeClr val="tx1"/>
          </a:solidFill>
        </p:spPr>
        <p:txBody>
          <a:bodyPr/>
          <a:lstStyle>
            <a:lvl1pPr>
              <a:defRPr/>
            </a:lvl1pPr>
          </a:lstStyle>
          <a:p>
            <a:pPr lvl="0"/>
            <a:r>
              <a:rPr lang="en-GB"/>
              <a:t> </a:t>
            </a:r>
            <a:endParaRPr lang="en-GB" dirty="0"/>
          </a:p>
        </p:txBody>
      </p:sp>
      <p:sp>
        <p:nvSpPr>
          <p:cNvPr id="43" name="Date Placeholder 42">
            <a:extLst>
              <a:ext uri="{FF2B5EF4-FFF2-40B4-BE49-F238E27FC236}">
                <a16:creationId xmlns:a16="http://schemas.microsoft.com/office/drawing/2014/main" id="{A68AE065-1581-4DF1-391F-0014431507CD}"/>
              </a:ext>
            </a:extLst>
          </p:cNvPr>
          <p:cNvSpPr>
            <a:spLocks noGrp="1"/>
          </p:cNvSpPr>
          <p:nvPr>
            <p:ph type="dt" sz="half" idx="50"/>
          </p:nvPr>
        </p:nvSpPr>
        <p:spPr/>
        <p:txBody>
          <a:bodyPr/>
          <a:lstStyle/>
          <a:p>
            <a:endParaRPr lang="en-GB" dirty="0"/>
          </a:p>
        </p:txBody>
      </p:sp>
      <p:sp>
        <p:nvSpPr>
          <p:cNvPr id="44" name="Footer Placeholder 43">
            <a:extLst>
              <a:ext uri="{FF2B5EF4-FFF2-40B4-BE49-F238E27FC236}">
                <a16:creationId xmlns:a16="http://schemas.microsoft.com/office/drawing/2014/main" id="{7CF43822-93A7-4913-0164-CC10F8D28EB7}"/>
              </a:ext>
            </a:extLst>
          </p:cNvPr>
          <p:cNvSpPr>
            <a:spLocks noGrp="1"/>
          </p:cNvSpPr>
          <p:nvPr>
            <p:ph type="ftr" sz="quarter" idx="5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5" name="Slide Number Placeholder 44">
            <a:extLst>
              <a:ext uri="{FF2B5EF4-FFF2-40B4-BE49-F238E27FC236}">
                <a16:creationId xmlns:a16="http://schemas.microsoft.com/office/drawing/2014/main" id="{884F8EF6-DBC8-B6C3-6445-DCDB3829965D}"/>
              </a:ext>
            </a:extLst>
          </p:cNvPr>
          <p:cNvSpPr>
            <a:spLocks noGrp="1"/>
          </p:cNvSpPr>
          <p:nvPr>
            <p:ph type="sldNum" sz="quarter" idx="5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3656199E-EFA1-B225-EE9F-5E1EC274D4E2}"/>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52" name="Group 51">
            <a:extLst>
              <a:ext uri="{FF2B5EF4-FFF2-40B4-BE49-F238E27FC236}">
                <a16:creationId xmlns:a16="http://schemas.microsoft.com/office/drawing/2014/main" id="{F41968EA-9EC5-0EDD-056D-B48D06721EE3}"/>
              </a:ext>
            </a:extLst>
          </p:cNvPr>
          <p:cNvGrpSpPr/>
          <p:nvPr userDrawn="1"/>
        </p:nvGrpSpPr>
        <p:grpSpPr>
          <a:xfrm>
            <a:off x="12335309" y="0"/>
            <a:ext cx="2094954" cy="3335867"/>
            <a:chOff x="-2178418" y="4487679"/>
            <a:chExt cx="2094954" cy="3335867"/>
          </a:xfrm>
        </p:grpSpPr>
        <p:sp>
          <p:nvSpPr>
            <p:cNvPr id="53" name="Rectangle 52">
              <a:extLst>
                <a:ext uri="{FF2B5EF4-FFF2-40B4-BE49-F238E27FC236}">
                  <a16:creationId xmlns:a16="http://schemas.microsoft.com/office/drawing/2014/main" id="{96E40A97-72E9-57AD-5798-2243C341793C}"/>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4" name="Rectangle 53">
              <a:extLst>
                <a:ext uri="{FF2B5EF4-FFF2-40B4-BE49-F238E27FC236}">
                  <a16:creationId xmlns:a16="http://schemas.microsoft.com/office/drawing/2014/main" id="{817061D9-5260-4D8A-2BF3-17EC4608B93A}"/>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5" name="TextBox 54">
              <a:extLst>
                <a:ext uri="{FF2B5EF4-FFF2-40B4-BE49-F238E27FC236}">
                  <a16:creationId xmlns:a16="http://schemas.microsoft.com/office/drawing/2014/main" id="{BB871A23-E04D-8299-EE1E-D0214AB0CEC6}"/>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56" name="TextBox 55">
              <a:extLst>
                <a:ext uri="{FF2B5EF4-FFF2-40B4-BE49-F238E27FC236}">
                  <a16:creationId xmlns:a16="http://schemas.microsoft.com/office/drawing/2014/main" id="{00A9DE3E-E00B-E08E-49AA-825973F45929}"/>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57" name="TextBox 56">
              <a:extLst>
                <a:ext uri="{FF2B5EF4-FFF2-40B4-BE49-F238E27FC236}">
                  <a16:creationId xmlns:a16="http://schemas.microsoft.com/office/drawing/2014/main" id="{FF0BF57C-E18C-1CE6-A4B9-EF1D6F46A39C}"/>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58" name="TextBox 57">
              <a:extLst>
                <a:ext uri="{FF2B5EF4-FFF2-40B4-BE49-F238E27FC236}">
                  <a16:creationId xmlns:a16="http://schemas.microsoft.com/office/drawing/2014/main" id="{842B3C19-E893-9E54-23A2-5E0BADB7C22E}"/>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59" name="TextBox 58">
              <a:extLst>
                <a:ext uri="{FF2B5EF4-FFF2-40B4-BE49-F238E27FC236}">
                  <a16:creationId xmlns:a16="http://schemas.microsoft.com/office/drawing/2014/main" id="{DC1003CA-01D9-DD18-F591-D56312EEA34B}"/>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469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epresentative clients x3">
    <p:spTree>
      <p:nvGrpSpPr>
        <p:cNvPr id="1" name=""/>
        <p:cNvGrpSpPr/>
        <p:nvPr/>
      </p:nvGrpSpPr>
      <p:grpSpPr>
        <a:xfrm>
          <a:off x="0" y="0"/>
          <a:ext cx="0" cy="0"/>
          <a:chOff x="0" y="0"/>
          <a:chExt cx="0" cy="0"/>
        </a:xfrm>
      </p:grpSpPr>
      <p:sp>
        <p:nvSpPr>
          <p:cNvPr id="48" name="Text Placeholder 14">
            <a:extLst>
              <a:ext uri="{FF2B5EF4-FFF2-40B4-BE49-F238E27FC236}">
                <a16:creationId xmlns:a16="http://schemas.microsoft.com/office/drawing/2014/main" id="{EA9A6CD1-BB04-FC35-3645-267D7428D94A}"/>
              </a:ext>
            </a:extLst>
          </p:cNvPr>
          <p:cNvSpPr>
            <a:spLocks noGrp="1"/>
          </p:cNvSpPr>
          <p:nvPr>
            <p:ph type="body" sz="quarter" idx="62" hasCustomPrompt="1"/>
          </p:nvPr>
        </p:nvSpPr>
        <p:spPr>
          <a:xfrm>
            <a:off x="547225" y="1983155"/>
            <a:ext cx="3053078" cy="3064486"/>
          </a:xfrm>
          <a:blipFill dpi="0" rotWithShape="1">
            <a:blip r:embed="rId3"/>
            <a:srcRect/>
            <a:tile tx="0" ty="0" sx="70000" sy="70000" flip="none" algn="tl"/>
          </a:blipFill>
        </p:spPr>
        <p:txBody>
          <a:bodyPr lIns="252000" tIns="1134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9" name="Text Placeholder 14">
            <a:extLst>
              <a:ext uri="{FF2B5EF4-FFF2-40B4-BE49-F238E27FC236}">
                <a16:creationId xmlns:a16="http://schemas.microsoft.com/office/drawing/2014/main" id="{36A44E16-C132-CC80-3B3F-4DBF0D1CCE7A}"/>
              </a:ext>
            </a:extLst>
          </p:cNvPr>
          <p:cNvSpPr>
            <a:spLocks noGrp="1"/>
          </p:cNvSpPr>
          <p:nvPr>
            <p:ph type="body" sz="quarter" idx="63" hasCustomPrompt="1"/>
          </p:nvPr>
        </p:nvSpPr>
        <p:spPr>
          <a:xfrm>
            <a:off x="4147528" y="1983155"/>
            <a:ext cx="3053078" cy="3064486"/>
          </a:xfrm>
          <a:blipFill dpi="0" rotWithShape="1">
            <a:blip r:embed="rId3"/>
            <a:srcRect/>
            <a:tile tx="0" ty="0" sx="70000" sy="70000" flip="none" algn="tl"/>
          </a:blipFill>
        </p:spPr>
        <p:txBody>
          <a:bodyPr lIns="252000" tIns="1134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0" name="Text Placeholder 14">
            <a:extLst>
              <a:ext uri="{FF2B5EF4-FFF2-40B4-BE49-F238E27FC236}">
                <a16:creationId xmlns:a16="http://schemas.microsoft.com/office/drawing/2014/main" id="{63924A6C-CCDB-148B-969C-3717A0D6F86C}"/>
              </a:ext>
            </a:extLst>
          </p:cNvPr>
          <p:cNvSpPr>
            <a:spLocks noGrp="1"/>
          </p:cNvSpPr>
          <p:nvPr>
            <p:ph type="body" sz="quarter" idx="64" hasCustomPrompt="1"/>
          </p:nvPr>
        </p:nvSpPr>
        <p:spPr>
          <a:xfrm>
            <a:off x="7747831" y="1983155"/>
            <a:ext cx="3053078" cy="3064486"/>
          </a:xfrm>
          <a:blipFill dpi="0" rotWithShape="1">
            <a:blip r:embed="rId3"/>
            <a:srcRect/>
            <a:tile tx="0" ty="0" sx="70000" sy="70000" flip="none" algn="tl"/>
          </a:blipFill>
        </p:spPr>
        <p:txBody>
          <a:bodyPr lIns="252000" tIns="1134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3">
            <a:extLst>
              <a:ext uri="{FF2B5EF4-FFF2-40B4-BE49-F238E27FC236}">
                <a16:creationId xmlns:a16="http://schemas.microsoft.com/office/drawing/2014/main" id="{868BC087-0B58-9DAE-804B-08F5B1B530AE}"/>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7" name="Text Placeholder 16">
            <a:extLst>
              <a:ext uri="{FF2B5EF4-FFF2-40B4-BE49-F238E27FC236}">
                <a16:creationId xmlns:a16="http://schemas.microsoft.com/office/drawing/2014/main" id="{0948D371-0F50-D6F6-BFB2-9839A55CA2C3}"/>
              </a:ext>
            </a:extLst>
          </p:cNvPr>
          <p:cNvSpPr>
            <a:spLocks noGrp="1"/>
          </p:cNvSpPr>
          <p:nvPr>
            <p:ph type="body" sz="quarter" idx="16" hasCustomPrompt="1"/>
          </p:nvPr>
        </p:nvSpPr>
        <p:spPr>
          <a:xfrm>
            <a:off x="702164" y="4265235"/>
            <a:ext cx="2662066" cy="186944"/>
          </a:xfrm>
        </p:spPr>
        <p:txBody>
          <a:bodyPr/>
          <a:lstStyle>
            <a:lvl1pPr>
              <a:defRPr sz="1200">
                <a:latin typeface="Gotham Medium" pitchFamily="50" charset="0"/>
              </a:defRPr>
            </a:lvl1pPr>
          </a:lstStyle>
          <a:p>
            <a:pPr lvl="0"/>
            <a:r>
              <a:rPr lang="en-GB" dirty="0"/>
              <a:t>INSERT NAME HERE</a:t>
            </a:r>
          </a:p>
        </p:txBody>
      </p:sp>
      <p:sp>
        <p:nvSpPr>
          <p:cNvPr id="19" name="Text Placeholder 18">
            <a:extLst>
              <a:ext uri="{FF2B5EF4-FFF2-40B4-BE49-F238E27FC236}">
                <a16:creationId xmlns:a16="http://schemas.microsoft.com/office/drawing/2014/main" id="{62C64B21-7384-7D2B-E9E7-11D3058A1B78}"/>
              </a:ext>
            </a:extLst>
          </p:cNvPr>
          <p:cNvSpPr>
            <a:spLocks noGrp="1"/>
          </p:cNvSpPr>
          <p:nvPr>
            <p:ph type="body" sz="quarter" idx="17" hasCustomPrompt="1"/>
          </p:nvPr>
        </p:nvSpPr>
        <p:spPr>
          <a:xfrm>
            <a:off x="702162" y="4481516"/>
            <a:ext cx="2662066" cy="186944"/>
          </a:xfrm>
        </p:spPr>
        <p:txBody>
          <a:bodyPr/>
          <a:lstStyle>
            <a:lvl1pPr>
              <a:defRPr sz="1200"/>
            </a:lvl1pPr>
          </a:lstStyle>
          <a:p>
            <a:pPr lvl="0"/>
            <a:r>
              <a:rPr lang="en-GB" dirty="0"/>
              <a:t>Insert job here</a:t>
            </a:r>
          </a:p>
        </p:txBody>
      </p:sp>
      <p:sp>
        <p:nvSpPr>
          <p:cNvPr id="20" name="Text Placeholder 18">
            <a:extLst>
              <a:ext uri="{FF2B5EF4-FFF2-40B4-BE49-F238E27FC236}">
                <a16:creationId xmlns:a16="http://schemas.microsoft.com/office/drawing/2014/main" id="{D1E9DA5F-2D46-30CA-A83F-1B2225A6B941}"/>
              </a:ext>
            </a:extLst>
          </p:cNvPr>
          <p:cNvSpPr>
            <a:spLocks noGrp="1"/>
          </p:cNvSpPr>
          <p:nvPr>
            <p:ph type="body" sz="quarter" idx="18" hasCustomPrompt="1"/>
          </p:nvPr>
        </p:nvSpPr>
        <p:spPr>
          <a:xfrm>
            <a:off x="702162" y="4687637"/>
            <a:ext cx="2662066" cy="186944"/>
          </a:xfrm>
        </p:spPr>
        <p:txBody>
          <a:bodyPr/>
          <a:lstStyle>
            <a:lvl1pPr>
              <a:defRPr sz="1200"/>
            </a:lvl1pPr>
          </a:lstStyle>
          <a:p>
            <a:pPr lvl="0"/>
            <a:r>
              <a:rPr lang="en-GB" dirty="0"/>
              <a:t>Insert email here</a:t>
            </a:r>
          </a:p>
        </p:txBody>
      </p:sp>
      <p:sp>
        <p:nvSpPr>
          <p:cNvPr id="28" name="Picture Placeholder 8">
            <a:extLst>
              <a:ext uri="{FF2B5EF4-FFF2-40B4-BE49-F238E27FC236}">
                <a16:creationId xmlns:a16="http://schemas.microsoft.com/office/drawing/2014/main" id="{34E97C93-1C22-2931-C17F-15DF68F0FAF7}"/>
              </a:ext>
            </a:extLst>
          </p:cNvPr>
          <p:cNvSpPr>
            <a:spLocks noGrp="1"/>
          </p:cNvSpPr>
          <p:nvPr>
            <p:ph type="pic" sz="quarter" idx="50" hasCustomPrompt="1"/>
          </p:nvPr>
        </p:nvSpPr>
        <p:spPr>
          <a:xfrm>
            <a:off x="4388213" y="2206886"/>
            <a:ext cx="1535550" cy="603800"/>
          </a:xfrm>
        </p:spPr>
        <p:txBody>
          <a:bodyPr/>
          <a:lstStyle>
            <a:lvl1pPr algn="ctr">
              <a:defRPr/>
            </a:lvl1pPr>
          </a:lstStyle>
          <a:p>
            <a:r>
              <a:rPr lang="en-GB" dirty="0"/>
              <a:t>Client logo</a:t>
            </a:r>
          </a:p>
        </p:txBody>
      </p:sp>
      <p:sp>
        <p:nvSpPr>
          <p:cNvPr id="30" name="Text Placeholder 16">
            <a:extLst>
              <a:ext uri="{FF2B5EF4-FFF2-40B4-BE49-F238E27FC236}">
                <a16:creationId xmlns:a16="http://schemas.microsoft.com/office/drawing/2014/main" id="{3B0EEE1E-6763-426E-0C4B-526D9FA1477B}"/>
              </a:ext>
            </a:extLst>
          </p:cNvPr>
          <p:cNvSpPr>
            <a:spLocks noGrp="1"/>
          </p:cNvSpPr>
          <p:nvPr>
            <p:ph type="body" sz="quarter" idx="52" hasCustomPrompt="1"/>
          </p:nvPr>
        </p:nvSpPr>
        <p:spPr>
          <a:xfrm>
            <a:off x="4302467" y="4267843"/>
            <a:ext cx="2662066" cy="186944"/>
          </a:xfrm>
        </p:spPr>
        <p:txBody>
          <a:bodyPr/>
          <a:lstStyle>
            <a:lvl1pPr>
              <a:defRPr sz="1200">
                <a:latin typeface="Gotham Medium" pitchFamily="50" charset="0"/>
              </a:defRPr>
            </a:lvl1pPr>
          </a:lstStyle>
          <a:p>
            <a:pPr lvl="0"/>
            <a:r>
              <a:rPr lang="en-GB" dirty="0"/>
              <a:t>INSERT NAME HERE</a:t>
            </a:r>
          </a:p>
        </p:txBody>
      </p:sp>
      <p:sp>
        <p:nvSpPr>
          <p:cNvPr id="31" name="Text Placeholder 18">
            <a:extLst>
              <a:ext uri="{FF2B5EF4-FFF2-40B4-BE49-F238E27FC236}">
                <a16:creationId xmlns:a16="http://schemas.microsoft.com/office/drawing/2014/main" id="{5315ABA4-6FE0-F1D7-B8F1-67A41193F05F}"/>
              </a:ext>
            </a:extLst>
          </p:cNvPr>
          <p:cNvSpPr>
            <a:spLocks noGrp="1"/>
          </p:cNvSpPr>
          <p:nvPr>
            <p:ph type="body" sz="quarter" idx="53" hasCustomPrompt="1"/>
          </p:nvPr>
        </p:nvSpPr>
        <p:spPr>
          <a:xfrm>
            <a:off x="4302465" y="4484124"/>
            <a:ext cx="2662066" cy="186944"/>
          </a:xfrm>
        </p:spPr>
        <p:txBody>
          <a:bodyPr/>
          <a:lstStyle>
            <a:lvl1pPr>
              <a:defRPr sz="1200"/>
            </a:lvl1pPr>
          </a:lstStyle>
          <a:p>
            <a:pPr lvl="0"/>
            <a:r>
              <a:rPr lang="en-GB" dirty="0"/>
              <a:t>Insert job here</a:t>
            </a:r>
          </a:p>
        </p:txBody>
      </p:sp>
      <p:sp>
        <p:nvSpPr>
          <p:cNvPr id="32" name="Text Placeholder 18">
            <a:extLst>
              <a:ext uri="{FF2B5EF4-FFF2-40B4-BE49-F238E27FC236}">
                <a16:creationId xmlns:a16="http://schemas.microsoft.com/office/drawing/2014/main" id="{8972D241-7B65-EDA6-C64B-34EC0BF87493}"/>
              </a:ext>
            </a:extLst>
          </p:cNvPr>
          <p:cNvSpPr>
            <a:spLocks noGrp="1"/>
          </p:cNvSpPr>
          <p:nvPr>
            <p:ph type="body" sz="quarter" idx="54" hasCustomPrompt="1"/>
          </p:nvPr>
        </p:nvSpPr>
        <p:spPr>
          <a:xfrm>
            <a:off x="4302465" y="4690245"/>
            <a:ext cx="2662066" cy="186944"/>
          </a:xfrm>
        </p:spPr>
        <p:txBody>
          <a:bodyPr/>
          <a:lstStyle>
            <a:lvl1pPr>
              <a:defRPr sz="1200"/>
            </a:lvl1pPr>
          </a:lstStyle>
          <a:p>
            <a:pPr lvl="0"/>
            <a:r>
              <a:rPr lang="en-GB" dirty="0"/>
              <a:t>Insert email here</a:t>
            </a:r>
          </a:p>
        </p:txBody>
      </p:sp>
      <p:sp>
        <p:nvSpPr>
          <p:cNvPr id="33" name="Text Placeholder 46">
            <a:extLst>
              <a:ext uri="{FF2B5EF4-FFF2-40B4-BE49-F238E27FC236}">
                <a16:creationId xmlns:a16="http://schemas.microsoft.com/office/drawing/2014/main" id="{C43CFB22-7837-7DC5-D983-300F3EC37C04}"/>
              </a:ext>
            </a:extLst>
          </p:cNvPr>
          <p:cNvSpPr>
            <a:spLocks noGrp="1"/>
          </p:cNvSpPr>
          <p:nvPr>
            <p:ph type="body" sz="quarter" idx="55" hasCustomPrompt="1"/>
          </p:nvPr>
        </p:nvSpPr>
        <p:spPr>
          <a:xfrm>
            <a:off x="4388213" y="2945813"/>
            <a:ext cx="2412000" cy="3600"/>
          </a:xfrm>
          <a:solidFill>
            <a:schemeClr val="tx1"/>
          </a:solidFill>
        </p:spPr>
        <p:txBody>
          <a:bodyPr/>
          <a:lstStyle>
            <a:lvl1pPr>
              <a:defRPr/>
            </a:lvl1pPr>
          </a:lstStyle>
          <a:p>
            <a:pPr lvl="0"/>
            <a:r>
              <a:rPr lang="en-GB" dirty="0"/>
              <a:t> </a:t>
            </a:r>
          </a:p>
        </p:txBody>
      </p:sp>
      <p:sp>
        <p:nvSpPr>
          <p:cNvPr id="34" name="Picture Placeholder 8">
            <a:extLst>
              <a:ext uri="{FF2B5EF4-FFF2-40B4-BE49-F238E27FC236}">
                <a16:creationId xmlns:a16="http://schemas.microsoft.com/office/drawing/2014/main" id="{7CB0C132-C6E9-57D4-FCE5-4A60DED5F3C1}"/>
              </a:ext>
            </a:extLst>
          </p:cNvPr>
          <p:cNvSpPr>
            <a:spLocks noGrp="1"/>
          </p:cNvSpPr>
          <p:nvPr>
            <p:ph type="pic" sz="quarter" idx="56" hasCustomPrompt="1"/>
          </p:nvPr>
        </p:nvSpPr>
        <p:spPr>
          <a:xfrm>
            <a:off x="7988516" y="2209494"/>
            <a:ext cx="1535550" cy="603800"/>
          </a:xfrm>
        </p:spPr>
        <p:txBody>
          <a:bodyPr/>
          <a:lstStyle>
            <a:lvl1pPr algn="ctr">
              <a:defRPr/>
            </a:lvl1pPr>
          </a:lstStyle>
          <a:p>
            <a:r>
              <a:rPr lang="en-GB" dirty="0"/>
              <a:t>Client logo</a:t>
            </a:r>
          </a:p>
        </p:txBody>
      </p:sp>
      <p:sp>
        <p:nvSpPr>
          <p:cNvPr id="36" name="Text Placeholder 16">
            <a:extLst>
              <a:ext uri="{FF2B5EF4-FFF2-40B4-BE49-F238E27FC236}">
                <a16:creationId xmlns:a16="http://schemas.microsoft.com/office/drawing/2014/main" id="{01D78ABF-49E3-B132-125B-13085A5B3E6C}"/>
              </a:ext>
            </a:extLst>
          </p:cNvPr>
          <p:cNvSpPr>
            <a:spLocks noGrp="1"/>
          </p:cNvSpPr>
          <p:nvPr>
            <p:ph type="body" sz="quarter" idx="58" hasCustomPrompt="1"/>
          </p:nvPr>
        </p:nvSpPr>
        <p:spPr>
          <a:xfrm>
            <a:off x="7902770" y="4270451"/>
            <a:ext cx="2662066" cy="186944"/>
          </a:xfrm>
        </p:spPr>
        <p:txBody>
          <a:bodyPr/>
          <a:lstStyle>
            <a:lvl1pPr>
              <a:defRPr sz="1200">
                <a:latin typeface="Gotham Medium" pitchFamily="50" charset="0"/>
              </a:defRPr>
            </a:lvl1pPr>
          </a:lstStyle>
          <a:p>
            <a:pPr lvl="0"/>
            <a:r>
              <a:rPr lang="en-GB" dirty="0"/>
              <a:t>INSERT NAME HERE</a:t>
            </a:r>
          </a:p>
        </p:txBody>
      </p:sp>
      <p:sp>
        <p:nvSpPr>
          <p:cNvPr id="37" name="Text Placeholder 18">
            <a:extLst>
              <a:ext uri="{FF2B5EF4-FFF2-40B4-BE49-F238E27FC236}">
                <a16:creationId xmlns:a16="http://schemas.microsoft.com/office/drawing/2014/main" id="{50366562-C88A-5753-C79B-8D5E03122D4E}"/>
              </a:ext>
            </a:extLst>
          </p:cNvPr>
          <p:cNvSpPr>
            <a:spLocks noGrp="1"/>
          </p:cNvSpPr>
          <p:nvPr>
            <p:ph type="body" sz="quarter" idx="59" hasCustomPrompt="1"/>
          </p:nvPr>
        </p:nvSpPr>
        <p:spPr>
          <a:xfrm>
            <a:off x="7902768" y="4486732"/>
            <a:ext cx="2662066" cy="186944"/>
          </a:xfrm>
        </p:spPr>
        <p:txBody>
          <a:bodyPr/>
          <a:lstStyle>
            <a:lvl1pPr>
              <a:defRPr sz="1200"/>
            </a:lvl1pPr>
          </a:lstStyle>
          <a:p>
            <a:pPr lvl="0"/>
            <a:r>
              <a:rPr lang="en-GB" dirty="0"/>
              <a:t>Insert job here</a:t>
            </a:r>
          </a:p>
        </p:txBody>
      </p:sp>
      <p:sp>
        <p:nvSpPr>
          <p:cNvPr id="38" name="Text Placeholder 18">
            <a:extLst>
              <a:ext uri="{FF2B5EF4-FFF2-40B4-BE49-F238E27FC236}">
                <a16:creationId xmlns:a16="http://schemas.microsoft.com/office/drawing/2014/main" id="{F58E6DFA-CE11-3751-7798-9E8C2556E580}"/>
              </a:ext>
            </a:extLst>
          </p:cNvPr>
          <p:cNvSpPr>
            <a:spLocks noGrp="1"/>
          </p:cNvSpPr>
          <p:nvPr>
            <p:ph type="body" sz="quarter" idx="60" hasCustomPrompt="1"/>
          </p:nvPr>
        </p:nvSpPr>
        <p:spPr>
          <a:xfrm>
            <a:off x="7902768" y="4692853"/>
            <a:ext cx="2662066" cy="186944"/>
          </a:xfrm>
        </p:spPr>
        <p:txBody>
          <a:bodyPr/>
          <a:lstStyle>
            <a:lvl1pPr>
              <a:defRPr sz="1200"/>
            </a:lvl1pPr>
          </a:lstStyle>
          <a:p>
            <a:pPr lvl="0"/>
            <a:r>
              <a:rPr lang="en-GB" dirty="0"/>
              <a:t>Insert email here</a:t>
            </a:r>
          </a:p>
        </p:txBody>
      </p:sp>
      <p:sp>
        <p:nvSpPr>
          <p:cNvPr id="39" name="Text Placeholder 46">
            <a:extLst>
              <a:ext uri="{FF2B5EF4-FFF2-40B4-BE49-F238E27FC236}">
                <a16:creationId xmlns:a16="http://schemas.microsoft.com/office/drawing/2014/main" id="{04212A9A-7357-0C84-E4F2-E06904FE2110}"/>
              </a:ext>
            </a:extLst>
          </p:cNvPr>
          <p:cNvSpPr>
            <a:spLocks noGrp="1"/>
          </p:cNvSpPr>
          <p:nvPr>
            <p:ph type="body" sz="quarter" idx="61" hasCustomPrompt="1"/>
          </p:nvPr>
        </p:nvSpPr>
        <p:spPr>
          <a:xfrm>
            <a:off x="7988516" y="2948421"/>
            <a:ext cx="2412000" cy="3600"/>
          </a:xfrm>
          <a:solidFill>
            <a:schemeClr val="tx1"/>
          </a:solidFill>
        </p:spPr>
        <p:txBody>
          <a:bodyPr/>
          <a:lstStyle>
            <a:lvl1pPr>
              <a:defRPr/>
            </a:lvl1pPr>
          </a:lstStyle>
          <a:p>
            <a:pPr lvl="0"/>
            <a:r>
              <a:rPr lang="en-GB" dirty="0"/>
              <a:t> </a:t>
            </a:r>
          </a:p>
        </p:txBody>
      </p:sp>
      <p:sp>
        <p:nvSpPr>
          <p:cNvPr id="13" name="Picture Placeholder 8">
            <a:extLst>
              <a:ext uri="{FF2B5EF4-FFF2-40B4-BE49-F238E27FC236}">
                <a16:creationId xmlns:a16="http://schemas.microsoft.com/office/drawing/2014/main" id="{9CFFE743-3C94-866E-6D76-1D4F0B8E4BE3}"/>
              </a:ext>
            </a:extLst>
          </p:cNvPr>
          <p:cNvSpPr>
            <a:spLocks noGrp="1"/>
          </p:cNvSpPr>
          <p:nvPr>
            <p:ph type="pic" sz="quarter" idx="14" hasCustomPrompt="1"/>
          </p:nvPr>
        </p:nvSpPr>
        <p:spPr>
          <a:xfrm>
            <a:off x="787910" y="2204278"/>
            <a:ext cx="1535550" cy="603800"/>
          </a:xfrm>
        </p:spPr>
        <p:txBody>
          <a:bodyPr/>
          <a:lstStyle>
            <a:lvl1pPr algn="ctr">
              <a:defRPr/>
            </a:lvl1pPr>
          </a:lstStyle>
          <a:p>
            <a:r>
              <a:rPr lang="en-GB" dirty="0"/>
              <a:t>Client logo</a:t>
            </a:r>
          </a:p>
        </p:txBody>
      </p:sp>
      <p:sp>
        <p:nvSpPr>
          <p:cNvPr id="21" name="Text Placeholder 46">
            <a:extLst>
              <a:ext uri="{FF2B5EF4-FFF2-40B4-BE49-F238E27FC236}">
                <a16:creationId xmlns:a16="http://schemas.microsoft.com/office/drawing/2014/main" id="{C1265CB6-C893-47A6-6005-442FF94747C2}"/>
              </a:ext>
            </a:extLst>
          </p:cNvPr>
          <p:cNvSpPr>
            <a:spLocks noGrp="1"/>
          </p:cNvSpPr>
          <p:nvPr>
            <p:ph type="body" sz="quarter" idx="49" hasCustomPrompt="1"/>
          </p:nvPr>
        </p:nvSpPr>
        <p:spPr>
          <a:xfrm>
            <a:off x="787910" y="2943205"/>
            <a:ext cx="2412000" cy="3600"/>
          </a:xfrm>
          <a:solidFill>
            <a:schemeClr val="tx1"/>
          </a:solidFill>
        </p:spPr>
        <p:txBody>
          <a:bodyPr/>
          <a:lstStyle>
            <a:lvl1pPr>
              <a:defRPr/>
            </a:lvl1pPr>
          </a:lstStyle>
          <a:p>
            <a:pPr lvl="0"/>
            <a:r>
              <a:rPr lang="en-GB" dirty="0"/>
              <a:t> </a:t>
            </a:r>
          </a:p>
        </p:txBody>
      </p:sp>
      <p:sp>
        <p:nvSpPr>
          <p:cNvPr id="67" name="Date Placeholder 66">
            <a:extLst>
              <a:ext uri="{FF2B5EF4-FFF2-40B4-BE49-F238E27FC236}">
                <a16:creationId xmlns:a16="http://schemas.microsoft.com/office/drawing/2014/main" id="{29920811-047B-342F-7D6D-8207558CBB6E}"/>
              </a:ext>
            </a:extLst>
          </p:cNvPr>
          <p:cNvSpPr>
            <a:spLocks noGrp="1"/>
          </p:cNvSpPr>
          <p:nvPr>
            <p:ph type="dt" sz="half" idx="65"/>
          </p:nvPr>
        </p:nvSpPr>
        <p:spPr/>
        <p:txBody>
          <a:bodyPr/>
          <a:lstStyle/>
          <a:p>
            <a:endParaRPr lang="en-GB" dirty="0"/>
          </a:p>
        </p:txBody>
      </p:sp>
      <p:sp>
        <p:nvSpPr>
          <p:cNvPr id="68" name="Footer Placeholder 67">
            <a:extLst>
              <a:ext uri="{FF2B5EF4-FFF2-40B4-BE49-F238E27FC236}">
                <a16:creationId xmlns:a16="http://schemas.microsoft.com/office/drawing/2014/main" id="{55ACB8FD-3754-C65F-E410-E23F88B4F025}"/>
              </a:ext>
            </a:extLst>
          </p:cNvPr>
          <p:cNvSpPr>
            <a:spLocks noGrp="1"/>
          </p:cNvSpPr>
          <p:nvPr>
            <p:ph type="ftr" sz="quarter" idx="6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9" name="Slide Number Placeholder 68">
            <a:extLst>
              <a:ext uri="{FF2B5EF4-FFF2-40B4-BE49-F238E27FC236}">
                <a16:creationId xmlns:a16="http://schemas.microsoft.com/office/drawing/2014/main" id="{898727B1-5967-2C27-82AE-3ACE6662458B}"/>
              </a:ext>
            </a:extLst>
          </p:cNvPr>
          <p:cNvSpPr>
            <a:spLocks noGrp="1"/>
          </p:cNvSpPr>
          <p:nvPr>
            <p:ph type="sldNum" sz="quarter" idx="67"/>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61F0ED34-7D3C-BDAE-221D-50DCFD88A2D2}"/>
              </a:ext>
            </a:extLst>
          </p:cNvPr>
          <p:cNvSpPr>
            <a:spLocks noGrp="1"/>
          </p:cNvSpPr>
          <p:nvPr>
            <p:ph type="title" hasCustomPrompt="1"/>
          </p:nvPr>
        </p:nvSpPr>
        <p:spPr>
          <a:xfrm>
            <a:off x="450849" y="422671"/>
            <a:ext cx="10329380" cy="557718"/>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93DCC572-5C93-DA81-0AB4-151065DB2433}"/>
              </a:ext>
            </a:extLst>
          </p:cNvPr>
          <p:cNvGrpSpPr/>
          <p:nvPr userDrawn="1"/>
        </p:nvGrpSpPr>
        <p:grpSpPr>
          <a:xfrm>
            <a:off x="12335309" y="0"/>
            <a:ext cx="2094954" cy="3335867"/>
            <a:chOff x="-2178418" y="4487679"/>
            <a:chExt cx="2094954" cy="3335867"/>
          </a:xfrm>
        </p:grpSpPr>
        <p:sp>
          <p:nvSpPr>
            <p:cNvPr id="6" name="Rectangle 5">
              <a:extLst>
                <a:ext uri="{FF2B5EF4-FFF2-40B4-BE49-F238E27FC236}">
                  <a16:creationId xmlns:a16="http://schemas.microsoft.com/office/drawing/2014/main" id="{56925999-506B-B211-1FC0-3CC28E29AA45}"/>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 name="Rectangle 6">
              <a:extLst>
                <a:ext uri="{FF2B5EF4-FFF2-40B4-BE49-F238E27FC236}">
                  <a16:creationId xmlns:a16="http://schemas.microsoft.com/office/drawing/2014/main" id="{8E9B86BA-447D-8406-ADF1-1A895F837F1B}"/>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8" name="TextBox 7">
              <a:extLst>
                <a:ext uri="{FF2B5EF4-FFF2-40B4-BE49-F238E27FC236}">
                  <a16:creationId xmlns:a16="http://schemas.microsoft.com/office/drawing/2014/main" id="{15C22BA9-5FC8-AE97-4D87-016275BC2425}"/>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9" name="TextBox 8">
              <a:extLst>
                <a:ext uri="{FF2B5EF4-FFF2-40B4-BE49-F238E27FC236}">
                  <a16:creationId xmlns:a16="http://schemas.microsoft.com/office/drawing/2014/main" id="{FB4B1307-A92B-9AD3-51F6-35F847560185}"/>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0" name="TextBox 9">
              <a:extLst>
                <a:ext uri="{FF2B5EF4-FFF2-40B4-BE49-F238E27FC236}">
                  <a16:creationId xmlns:a16="http://schemas.microsoft.com/office/drawing/2014/main" id="{79FBE848-D5FE-C72C-D393-65BBCB04672B}"/>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1" name="TextBox 10">
              <a:extLst>
                <a:ext uri="{FF2B5EF4-FFF2-40B4-BE49-F238E27FC236}">
                  <a16:creationId xmlns:a16="http://schemas.microsoft.com/office/drawing/2014/main" id="{506EF206-13EF-362A-8CA5-D27FA4CCEB0A}"/>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2" name="TextBox 11">
              <a:extLst>
                <a:ext uri="{FF2B5EF4-FFF2-40B4-BE49-F238E27FC236}">
                  <a16:creationId xmlns:a16="http://schemas.microsoft.com/office/drawing/2014/main" id="{F53AF798-928B-0D42-DEF9-44F9CD9F2FA2}"/>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33602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48"/>
                                        </p:tgtEl>
                                        <p:attrNameLst>
                                          <p:attrName>ppt_x</p:attrName>
                                          <p:attrName>ppt_y</p:attrName>
                                        </p:attrNameLst>
                                      </p:cBhvr>
                                      <p:rCtr x="0" y="-1944"/>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0"/>
                                  </p:stCondLst>
                                  <p:childTnLst>
                                    <p:animMotion origin="layout" path="M 1.25E-6 0.03889 L 1.25E-6 1.85185E-6 " pathEditMode="relative" rAng="0" ptsTypes="AA">
                                      <p:cBhvr>
                                        <p:cTn id="14" dur="500" fill="hold"/>
                                        <p:tgtEl>
                                          <p:spTgt spid="17"/>
                                        </p:tgtEl>
                                        <p:attrNameLst>
                                          <p:attrName>ppt_x</p:attrName>
                                          <p:attrName>ppt_y</p:attrName>
                                        </p:attrNameLst>
                                      </p:cBhvr>
                                      <p:rCtr x="0" y="-1944"/>
                                    </p:animMotion>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par>
                                <p:cTn id="18" presetID="42" presetClass="path" presetSubtype="0" decel="100000" fill="hold" grpId="1" nodeType="withEffect">
                                  <p:stCondLst>
                                    <p:cond delay="0"/>
                                  </p:stCondLst>
                                  <p:childTnLst>
                                    <p:animMotion origin="layout" path="M 1.25E-6 0.03889 L 1.25E-6 1.85185E-6 " pathEditMode="relative" rAng="0" ptsTypes="AA">
                                      <p:cBhvr>
                                        <p:cTn id="19" dur="500" fill="hold"/>
                                        <p:tgtEl>
                                          <p:spTgt spid="19"/>
                                        </p:tgtEl>
                                        <p:attrNameLst>
                                          <p:attrName>ppt_x</p:attrName>
                                          <p:attrName>ppt_y</p:attrName>
                                        </p:attrNameLst>
                                      </p:cBhvr>
                                      <p:rCtr x="0" y="-1944"/>
                                    </p:animMotion>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par>
                                <p:cTn id="23" presetID="42" presetClass="path" presetSubtype="0" decel="100000" fill="hold" grpId="1" nodeType="withEffect">
                                  <p:stCondLst>
                                    <p:cond delay="0"/>
                                  </p:stCondLst>
                                  <p:childTnLst>
                                    <p:animMotion origin="layout" path="M 1.25E-6 0.03889 L 1.25E-6 1.85185E-6 " pathEditMode="relative" rAng="0" ptsTypes="AA">
                                      <p:cBhvr>
                                        <p:cTn id="24" dur="500" fill="hold"/>
                                        <p:tgtEl>
                                          <p:spTgt spid="20"/>
                                        </p:tgtEl>
                                        <p:attrNameLst>
                                          <p:attrName>ppt_x</p:attrName>
                                          <p:attrName>ppt_y</p:attrName>
                                        </p:attrNameLst>
                                      </p:cBhvr>
                                      <p:rCtr x="0" y="-1944"/>
                                    </p:animMotion>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42" presetClass="path" presetSubtype="0" decel="100000" fill="hold" grpId="1" nodeType="withEffect">
                                  <p:stCondLst>
                                    <p:cond delay="0"/>
                                  </p:stCondLst>
                                  <p:childTnLst>
                                    <p:animMotion origin="layout" path="M 1.25E-6 0.03889 L 1.25E-6 1.85185E-6 " pathEditMode="relative" rAng="0" ptsTypes="AA">
                                      <p:cBhvr>
                                        <p:cTn id="29" dur="500" fill="hold"/>
                                        <p:tgtEl>
                                          <p:spTgt spid="13"/>
                                        </p:tgtEl>
                                        <p:attrNameLst>
                                          <p:attrName>ppt_x</p:attrName>
                                          <p:attrName>ppt_y</p:attrName>
                                        </p:attrNameLst>
                                      </p:cBhvr>
                                      <p:rCtr x="0" y="-1944"/>
                                    </p:animMotion>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par>
                                <p:cTn id="33" presetID="42" presetClass="path" presetSubtype="0" decel="100000" fill="hold" grpId="1" nodeType="withEffect">
                                  <p:stCondLst>
                                    <p:cond delay="0"/>
                                  </p:stCondLst>
                                  <p:childTnLst>
                                    <p:animMotion origin="layout" path="M 1.25E-6 0.03889 L 1.25E-6 1.85185E-6 " pathEditMode="relative" rAng="0" ptsTypes="AA">
                                      <p:cBhvr>
                                        <p:cTn id="34" dur="500" fill="hold"/>
                                        <p:tgtEl>
                                          <p:spTgt spid="21"/>
                                        </p:tgtEl>
                                        <p:attrNameLst>
                                          <p:attrName>ppt_x</p:attrName>
                                          <p:attrName>ppt_y</p:attrName>
                                        </p:attrNameLst>
                                      </p:cBhvr>
                                      <p:rCtr x="0" y="-1944"/>
                                    </p:animMotion>
                                  </p:childTnLst>
                                </p:cTn>
                              </p:par>
                              <p:par>
                                <p:cTn id="35" presetID="10" presetClass="entr" presetSubtype="0" fill="hold" grpId="0"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250"/>
                                        <p:tgtEl>
                                          <p:spTgt spid="49"/>
                                        </p:tgtEl>
                                      </p:cBhvr>
                                    </p:animEffect>
                                  </p:childTnLst>
                                </p:cTn>
                              </p:par>
                              <p:par>
                                <p:cTn id="38" presetID="42" presetClass="path" presetSubtype="0" decel="100000" fill="hold" grpId="1" nodeType="withEffect">
                                  <p:stCondLst>
                                    <p:cond delay="250"/>
                                  </p:stCondLst>
                                  <p:childTnLst>
                                    <p:animMotion origin="layout" path="M 1.25E-6 0.03889 L 1.25E-6 1.85185E-6 " pathEditMode="relative" rAng="0" ptsTypes="AA">
                                      <p:cBhvr>
                                        <p:cTn id="39" dur="500" fill="hold"/>
                                        <p:tgtEl>
                                          <p:spTgt spid="49"/>
                                        </p:tgtEl>
                                        <p:attrNameLst>
                                          <p:attrName>ppt_x</p:attrName>
                                          <p:attrName>ppt_y</p:attrName>
                                        </p:attrNameLst>
                                      </p:cBhvr>
                                      <p:rCtr x="0" y="-1944"/>
                                    </p:animMotion>
                                  </p:childTnLst>
                                </p:cTn>
                              </p:par>
                              <p:par>
                                <p:cTn id="40" presetID="10" presetClass="entr" presetSubtype="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50"/>
                                        <p:tgtEl>
                                          <p:spTgt spid="28"/>
                                        </p:tgtEl>
                                      </p:cBhvr>
                                    </p:animEffect>
                                  </p:childTnLst>
                                </p:cTn>
                              </p:par>
                              <p:par>
                                <p:cTn id="43" presetID="42" presetClass="path" presetSubtype="0" decel="100000" fill="hold" grpId="1" nodeType="withEffect">
                                  <p:stCondLst>
                                    <p:cond delay="250"/>
                                  </p:stCondLst>
                                  <p:childTnLst>
                                    <p:animMotion origin="layout" path="M 1.25E-6 0.03889 L 1.25E-6 1.85185E-6 " pathEditMode="relative" rAng="0" ptsTypes="AA">
                                      <p:cBhvr>
                                        <p:cTn id="44" dur="500" fill="hold"/>
                                        <p:tgtEl>
                                          <p:spTgt spid="28"/>
                                        </p:tgtEl>
                                        <p:attrNameLst>
                                          <p:attrName>ppt_x</p:attrName>
                                          <p:attrName>ppt_y</p:attrName>
                                        </p:attrNameLst>
                                      </p:cBhvr>
                                      <p:rCtr x="0" y="-1944"/>
                                    </p:animMotion>
                                  </p:childTnLst>
                                </p:cTn>
                              </p:par>
                              <p:par>
                                <p:cTn id="45" presetID="10" presetClass="entr" presetSubtype="0" fill="hold" grpId="0" nodeType="withEffect">
                                  <p:stCondLst>
                                    <p:cond delay="25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50"/>
                                        <p:tgtEl>
                                          <p:spTgt spid="30"/>
                                        </p:tgtEl>
                                      </p:cBhvr>
                                    </p:animEffect>
                                  </p:childTnLst>
                                </p:cTn>
                              </p:par>
                              <p:par>
                                <p:cTn id="48" presetID="42" presetClass="path" presetSubtype="0" decel="100000" fill="hold" grpId="1" nodeType="withEffect">
                                  <p:stCondLst>
                                    <p:cond delay="250"/>
                                  </p:stCondLst>
                                  <p:childTnLst>
                                    <p:animMotion origin="layout" path="M 1.25E-6 0.03889 L 1.25E-6 1.85185E-6 " pathEditMode="relative" rAng="0" ptsTypes="AA">
                                      <p:cBhvr>
                                        <p:cTn id="49" dur="500" fill="hold"/>
                                        <p:tgtEl>
                                          <p:spTgt spid="30"/>
                                        </p:tgtEl>
                                        <p:attrNameLst>
                                          <p:attrName>ppt_x</p:attrName>
                                          <p:attrName>ppt_y</p:attrName>
                                        </p:attrNameLst>
                                      </p:cBhvr>
                                      <p:rCtr x="0" y="-1944"/>
                                    </p:animMotion>
                                  </p:childTnLst>
                                </p:cTn>
                              </p:par>
                              <p:par>
                                <p:cTn id="50" presetID="10" presetClass="entr" presetSubtype="0" fill="hold" grpId="0"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50"/>
                                        <p:tgtEl>
                                          <p:spTgt spid="31"/>
                                        </p:tgtEl>
                                      </p:cBhvr>
                                    </p:animEffect>
                                  </p:childTnLst>
                                </p:cTn>
                              </p:par>
                              <p:par>
                                <p:cTn id="53" presetID="42" presetClass="path" presetSubtype="0" decel="100000" fill="hold" grpId="1" nodeType="withEffect">
                                  <p:stCondLst>
                                    <p:cond delay="250"/>
                                  </p:stCondLst>
                                  <p:childTnLst>
                                    <p:animMotion origin="layout" path="M 1.25E-6 0.03889 L 1.25E-6 1.85185E-6 " pathEditMode="relative" rAng="0" ptsTypes="AA">
                                      <p:cBhvr>
                                        <p:cTn id="54" dur="500" fill="hold"/>
                                        <p:tgtEl>
                                          <p:spTgt spid="31"/>
                                        </p:tgtEl>
                                        <p:attrNameLst>
                                          <p:attrName>ppt_x</p:attrName>
                                          <p:attrName>ppt_y</p:attrName>
                                        </p:attrNameLst>
                                      </p:cBhvr>
                                      <p:rCtr x="0" y="-1944"/>
                                    </p:animMotion>
                                  </p:childTnLst>
                                </p:cTn>
                              </p:par>
                              <p:par>
                                <p:cTn id="55" presetID="10" presetClass="entr" presetSubtype="0" fill="hold" grpId="0" nodeType="withEffect">
                                  <p:stCondLst>
                                    <p:cond delay="25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50"/>
                                        <p:tgtEl>
                                          <p:spTgt spid="32"/>
                                        </p:tgtEl>
                                      </p:cBhvr>
                                    </p:animEffect>
                                  </p:childTnLst>
                                </p:cTn>
                              </p:par>
                              <p:par>
                                <p:cTn id="58" presetID="42" presetClass="path" presetSubtype="0" decel="100000" fill="hold" grpId="1" nodeType="withEffect">
                                  <p:stCondLst>
                                    <p:cond delay="250"/>
                                  </p:stCondLst>
                                  <p:childTnLst>
                                    <p:animMotion origin="layout" path="M 1.25E-6 0.03889 L 1.25E-6 1.85185E-6 " pathEditMode="relative" rAng="0" ptsTypes="AA">
                                      <p:cBhvr>
                                        <p:cTn id="59" dur="500" fill="hold"/>
                                        <p:tgtEl>
                                          <p:spTgt spid="32"/>
                                        </p:tgtEl>
                                        <p:attrNameLst>
                                          <p:attrName>ppt_x</p:attrName>
                                          <p:attrName>ppt_y</p:attrName>
                                        </p:attrNameLst>
                                      </p:cBhvr>
                                      <p:rCtr x="0" y="-1944"/>
                                    </p:animMotion>
                                  </p:childTnLst>
                                </p:cTn>
                              </p:par>
                              <p:par>
                                <p:cTn id="60" presetID="10" presetClass="entr" presetSubtype="0" fill="hold" grpId="0" nodeType="withEffect">
                                  <p:stCondLst>
                                    <p:cond delay="25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50"/>
                                        <p:tgtEl>
                                          <p:spTgt spid="33"/>
                                        </p:tgtEl>
                                      </p:cBhvr>
                                    </p:animEffect>
                                  </p:childTnLst>
                                </p:cTn>
                              </p:par>
                              <p:par>
                                <p:cTn id="63" presetID="42" presetClass="path" presetSubtype="0" decel="100000" fill="hold" grpId="1" nodeType="withEffect">
                                  <p:stCondLst>
                                    <p:cond delay="250"/>
                                  </p:stCondLst>
                                  <p:childTnLst>
                                    <p:animMotion origin="layout" path="M 1.25E-6 0.03889 L 1.25E-6 1.85185E-6 " pathEditMode="relative" rAng="0" ptsTypes="AA">
                                      <p:cBhvr>
                                        <p:cTn id="64" dur="500" fill="hold"/>
                                        <p:tgtEl>
                                          <p:spTgt spid="33"/>
                                        </p:tgtEl>
                                        <p:attrNameLst>
                                          <p:attrName>ppt_x</p:attrName>
                                          <p:attrName>ppt_y</p:attrName>
                                        </p:attrNameLst>
                                      </p:cBhvr>
                                      <p:rCtr x="0" y="-1944"/>
                                    </p:animMotion>
                                  </p:childTnLst>
                                </p:cTn>
                              </p:par>
                              <p:par>
                                <p:cTn id="65" presetID="10" presetClass="entr" presetSubtype="0" fill="hold" grpId="0" nodeType="withEffect">
                                  <p:stCondLst>
                                    <p:cond delay="5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50"/>
                                        <p:tgtEl>
                                          <p:spTgt spid="50"/>
                                        </p:tgtEl>
                                      </p:cBhvr>
                                    </p:animEffect>
                                  </p:childTnLst>
                                </p:cTn>
                              </p:par>
                              <p:par>
                                <p:cTn id="68" presetID="42" presetClass="path" presetSubtype="0" decel="100000" fill="hold" grpId="1" nodeType="withEffect">
                                  <p:stCondLst>
                                    <p:cond delay="500"/>
                                  </p:stCondLst>
                                  <p:childTnLst>
                                    <p:animMotion origin="layout" path="M 1.25E-6 0.03889 L 1.25E-6 1.85185E-6 " pathEditMode="relative" rAng="0" ptsTypes="AA">
                                      <p:cBhvr>
                                        <p:cTn id="69" dur="500" fill="hold"/>
                                        <p:tgtEl>
                                          <p:spTgt spid="50"/>
                                        </p:tgtEl>
                                        <p:attrNameLst>
                                          <p:attrName>ppt_x</p:attrName>
                                          <p:attrName>ppt_y</p:attrName>
                                        </p:attrNameLst>
                                      </p:cBhvr>
                                      <p:rCtr x="0" y="-1944"/>
                                    </p:animMotion>
                                  </p:childTnLst>
                                </p:cTn>
                              </p:par>
                              <p:par>
                                <p:cTn id="70" presetID="10" presetClass="entr" presetSubtype="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50"/>
                                        <p:tgtEl>
                                          <p:spTgt spid="34"/>
                                        </p:tgtEl>
                                      </p:cBhvr>
                                    </p:animEffect>
                                  </p:childTnLst>
                                </p:cTn>
                              </p:par>
                              <p:par>
                                <p:cTn id="73" presetID="42" presetClass="path" presetSubtype="0" decel="100000" fill="hold" grpId="1" nodeType="withEffect">
                                  <p:stCondLst>
                                    <p:cond delay="500"/>
                                  </p:stCondLst>
                                  <p:childTnLst>
                                    <p:animMotion origin="layout" path="M 1.25E-6 0.03889 L 1.25E-6 1.85185E-6 " pathEditMode="relative" rAng="0" ptsTypes="AA">
                                      <p:cBhvr>
                                        <p:cTn id="74" dur="500" fill="hold"/>
                                        <p:tgtEl>
                                          <p:spTgt spid="34"/>
                                        </p:tgtEl>
                                        <p:attrNameLst>
                                          <p:attrName>ppt_x</p:attrName>
                                          <p:attrName>ppt_y</p:attrName>
                                        </p:attrNameLst>
                                      </p:cBhvr>
                                      <p:rCtr x="0" y="-1944"/>
                                    </p:animMotion>
                                  </p:childTnLst>
                                </p:cTn>
                              </p:par>
                              <p:par>
                                <p:cTn id="75" presetID="10" presetClass="entr" presetSubtype="0" fill="hold" grpId="0" nodeType="withEffect">
                                  <p:stCondLst>
                                    <p:cond delay="50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50"/>
                                        <p:tgtEl>
                                          <p:spTgt spid="36"/>
                                        </p:tgtEl>
                                      </p:cBhvr>
                                    </p:animEffect>
                                  </p:childTnLst>
                                </p:cTn>
                              </p:par>
                              <p:par>
                                <p:cTn id="78" presetID="42" presetClass="path" presetSubtype="0" decel="100000" fill="hold" grpId="1" nodeType="withEffect">
                                  <p:stCondLst>
                                    <p:cond delay="500"/>
                                  </p:stCondLst>
                                  <p:childTnLst>
                                    <p:animMotion origin="layout" path="M 1.25E-6 0.03889 L 1.25E-6 1.85185E-6 " pathEditMode="relative" rAng="0" ptsTypes="AA">
                                      <p:cBhvr>
                                        <p:cTn id="79" dur="500" fill="hold"/>
                                        <p:tgtEl>
                                          <p:spTgt spid="36"/>
                                        </p:tgtEl>
                                        <p:attrNameLst>
                                          <p:attrName>ppt_x</p:attrName>
                                          <p:attrName>ppt_y</p:attrName>
                                        </p:attrNameLst>
                                      </p:cBhvr>
                                      <p:rCtr x="0" y="-1944"/>
                                    </p:animMotion>
                                  </p:childTnLst>
                                </p:cTn>
                              </p:par>
                              <p:par>
                                <p:cTn id="80" presetID="10" presetClass="entr" presetSubtype="0" fill="hold" grpId="0" nodeType="withEffect">
                                  <p:stCondLst>
                                    <p:cond delay="50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250"/>
                                        <p:tgtEl>
                                          <p:spTgt spid="37"/>
                                        </p:tgtEl>
                                      </p:cBhvr>
                                    </p:animEffect>
                                  </p:childTnLst>
                                </p:cTn>
                              </p:par>
                              <p:par>
                                <p:cTn id="83" presetID="42" presetClass="path" presetSubtype="0" decel="100000" fill="hold" grpId="1" nodeType="withEffect">
                                  <p:stCondLst>
                                    <p:cond delay="500"/>
                                  </p:stCondLst>
                                  <p:childTnLst>
                                    <p:animMotion origin="layout" path="M 1.25E-6 0.03889 L 1.25E-6 1.85185E-6 " pathEditMode="relative" rAng="0" ptsTypes="AA">
                                      <p:cBhvr>
                                        <p:cTn id="84" dur="500" fill="hold"/>
                                        <p:tgtEl>
                                          <p:spTgt spid="37"/>
                                        </p:tgtEl>
                                        <p:attrNameLst>
                                          <p:attrName>ppt_x</p:attrName>
                                          <p:attrName>ppt_y</p:attrName>
                                        </p:attrNameLst>
                                      </p:cBhvr>
                                      <p:rCtr x="0" y="-1944"/>
                                    </p:animMotion>
                                  </p:childTnLst>
                                </p:cTn>
                              </p:par>
                              <p:par>
                                <p:cTn id="85" presetID="10" presetClass="entr" presetSubtype="0" fill="hold" grpId="0" nodeType="withEffect">
                                  <p:stCondLst>
                                    <p:cond delay="50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50"/>
                                        <p:tgtEl>
                                          <p:spTgt spid="38"/>
                                        </p:tgtEl>
                                      </p:cBhvr>
                                    </p:animEffect>
                                  </p:childTnLst>
                                </p:cTn>
                              </p:par>
                              <p:par>
                                <p:cTn id="88" presetID="42" presetClass="path" presetSubtype="0" decel="100000" fill="hold" grpId="1" nodeType="withEffect">
                                  <p:stCondLst>
                                    <p:cond delay="500"/>
                                  </p:stCondLst>
                                  <p:childTnLst>
                                    <p:animMotion origin="layout" path="M 1.25E-6 0.03889 L 1.25E-6 1.85185E-6 " pathEditMode="relative" rAng="0" ptsTypes="AA">
                                      <p:cBhvr>
                                        <p:cTn id="89" dur="500" fill="hold"/>
                                        <p:tgtEl>
                                          <p:spTgt spid="38"/>
                                        </p:tgtEl>
                                        <p:attrNameLst>
                                          <p:attrName>ppt_x</p:attrName>
                                          <p:attrName>ppt_y</p:attrName>
                                        </p:attrNameLst>
                                      </p:cBhvr>
                                      <p:rCtr x="0" y="-1944"/>
                                    </p:animMotion>
                                  </p:childTnLst>
                                </p:cTn>
                              </p:par>
                              <p:par>
                                <p:cTn id="90" presetID="10" presetClass="entr" presetSubtype="0" fill="hold" grpId="0" nodeType="withEffect">
                                  <p:stCondLst>
                                    <p:cond delay="50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50"/>
                                        <p:tgtEl>
                                          <p:spTgt spid="39"/>
                                        </p:tgtEl>
                                      </p:cBhvr>
                                    </p:animEffect>
                                  </p:childTnLst>
                                </p:cTn>
                              </p:par>
                              <p:par>
                                <p:cTn id="93" presetID="42" presetClass="path" presetSubtype="0" decel="100000" fill="hold" grpId="1" nodeType="withEffect">
                                  <p:stCondLst>
                                    <p:cond delay="500"/>
                                  </p:stCondLst>
                                  <p:childTnLst>
                                    <p:animMotion origin="layout" path="M 1.25E-6 0.03889 L 1.25E-6 1.85185E-6 " pathEditMode="relative" rAng="0" ptsTypes="AA">
                                      <p:cBhvr>
                                        <p:cTn id="94" dur="500" fill="hold"/>
                                        <p:tgtEl>
                                          <p:spTgt spid="39"/>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tmplLst>
          <p:tmpl>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250"/>
                        <p:tgtEl>
                          <p:spTgt spid="48"/>
                        </p:tgtEl>
                      </p:cBhvr>
                    </p:animEffect>
                  </p:childTnLst>
                </p:cTn>
              </p:par>
            </p:tnLst>
          </p:tmpl>
        </p:tmplLst>
      </p:bldP>
      <p:bldP spid="48" grpId="1" animBg="1"/>
      <p:bldP spid="49" grpId="0" animBg="1">
        <p:tmplLst>
          <p:tmpl>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P spid="49" grpId="1" animBg="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49"/>
                        </p:tgtEl>
                        <p:attrNameLst>
                          <p:attrName>ppt_x</p:attrName>
                          <p:attrName>ppt_y</p:attrName>
                        </p:attrNameLst>
                      </p:cBhvr>
                      <p:rCtr x="0" y="-1944"/>
                    </p:animMotion>
                  </p:childTnLst>
                </p:cTn>
              </p:par>
            </p:tnLst>
          </p:tmpl>
        </p:tmplLst>
      </p:bldP>
      <p:bldP spid="50" grpId="0" animBg="1">
        <p:tmplLst>
          <p:tmpl>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250"/>
                        <p:tgtEl>
                          <p:spTgt spid="50"/>
                        </p:tgtEl>
                      </p:cBhvr>
                    </p:animEffect>
                  </p:childTnLst>
                </p:cTn>
              </p:par>
            </p:tnLst>
          </p:tmpl>
        </p:tmplLst>
      </p:bldP>
      <p:bldP spid="50" grpId="1" animBg="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50"/>
                        </p:tgtEl>
                        <p:attrNameLst>
                          <p:attrName>ppt_x</p:attrName>
                          <p:attrName>ppt_y</p:attrName>
                        </p:attrNameLst>
                      </p:cBhvr>
                      <p:rCtr x="0" y="-1944"/>
                    </p:animMotion>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bldP spid="28" grpId="0"/>
      <p:bldP spid="28" grpId="1"/>
      <p:bldP spid="30" grpId="0">
        <p:tmplLst>
          <p:tmpl>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0"/>
                        </p:tgtEl>
                        <p:attrNameLst>
                          <p:attrName>ppt_x</p:attrName>
                          <p:attrName>ppt_y</p:attrName>
                        </p:attrNameLst>
                      </p:cBhvr>
                      <p:rCtr x="0" y="-1944"/>
                    </p:animMotion>
                  </p:childTnLst>
                </p:cTn>
              </p:par>
            </p:tnLst>
          </p:tmpl>
        </p:tmplLst>
      </p:bldP>
      <p:bldP spid="31" grpId="0">
        <p:tmplLst>
          <p:tmpl>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1"/>
                        </p:tgtEl>
                        <p:attrNameLst>
                          <p:attrName>ppt_x</p:attrName>
                          <p:attrName>ppt_y</p:attrName>
                        </p:attrNameLst>
                      </p:cBhvr>
                      <p:rCtr x="0" y="-1944"/>
                    </p:animMotion>
                  </p:childTnLst>
                </p:cTn>
              </p:par>
            </p:tnLst>
          </p:tmpl>
        </p:tmplLst>
      </p:bldP>
      <p:bldP spid="32" grpId="0">
        <p:tmplLst>
          <p:tmpl>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2"/>
                        </p:tgtEl>
                        <p:attrNameLst>
                          <p:attrName>ppt_x</p:attrName>
                          <p:attrName>ppt_y</p:attrName>
                        </p:attrNameLst>
                      </p:cBhvr>
                      <p:rCtr x="0" y="-1944"/>
                    </p:animMotion>
                  </p:childTnLst>
                </p:cTn>
              </p:par>
            </p:tnLst>
          </p:tmpl>
        </p:tmplLst>
      </p:bldP>
      <p:bldP spid="33" grpId="0" animBg="1">
        <p:tmplLst>
          <p:tmpl>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animBg="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3"/>
                        </p:tgtEl>
                        <p:attrNameLst>
                          <p:attrName>ppt_x</p:attrName>
                          <p:attrName>ppt_y</p:attrName>
                        </p:attrNameLst>
                      </p:cBhvr>
                      <p:rCtr x="0" y="-1944"/>
                    </p:animMotion>
                  </p:childTnLst>
                </p:cTn>
              </p:par>
            </p:tnLst>
          </p:tmpl>
        </p:tmplLst>
      </p:bldP>
      <p:bldP spid="34" grpId="0"/>
      <p:bldP spid="34" grpId="1"/>
      <p:bldP spid="36" grpId="0">
        <p:tmplLst>
          <p:tmpl>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36" grpId="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6"/>
                        </p:tgtEl>
                        <p:attrNameLst>
                          <p:attrName>ppt_x</p:attrName>
                          <p:attrName>ppt_y</p:attrName>
                        </p:attrNameLst>
                      </p:cBhvr>
                      <p:rCtr x="0" y="-1944"/>
                    </p:animMotion>
                  </p:childTnLst>
                </p:cTn>
              </p:par>
            </p:tnLst>
          </p:tmpl>
        </p:tmplLst>
      </p:bldP>
      <p:bldP spid="37" grpId="0">
        <p:tmplLst>
          <p:tmpl>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250"/>
                        <p:tgtEl>
                          <p:spTgt spid="37"/>
                        </p:tgtEl>
                      </p:cBhvr>
                    </p:animEffect>
                  </p:childTnLst>
                </p:cTn>
              </p:par>
            </p:tnLst>
          </p:tmpl>
        </p:tmplLst>
      </p:bldP>
      <p:bldP spid="37" grpId="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7"/>
                        </p:tgtEl>
                        <p:attrNameLst>
                          <p:attrName>ppt_x</p:attrName>
                          <p:attrName>ppt_y</p:attrName>
                        </p:attrNameLst>
                      </p:cBhvr>
                      <p:rCtr x="0" y="-1944"/>
                    </p:animMotion>
                  </p:childTnLst>
                </p:cTn>
              </p:par>
            </p:tnLst>
          </p:tmpl>
        </p:tmplLst>
      </p:bldP>
      <p:bldP spid="38" grpId="0">
        <p:tmplLst>
          <p:tmpl>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250"/>
                        <p:tgtEl>
                          <p:spTgt spid="38"/>
                        </p:tgtEl>
                      </p:cBhvr>
                    </p:animEffect>
                  </p:childTnLst>
                </p:cTn>
              </p:par>
            </p:tnLst>
          </p:tmpl>
        </p:tmplLst>
      </p:bldP>
      <p:bldP spid="38" grpId="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8"/>
                        </p:tgtEl>
                        <p:attrNameLst>
                          <p:attrName>ppt_x</p:attrName>
                          <p:attrName>ppt_y</p:attrName>
                        </p:attrNameLst>
                      </p:cBhvr>
                      <p:rCtr x="0" y="-1944"/>
                    </p:animMotion>
                  </p:childTnLst>
                </p:cTn>
              </p:par>
            </p:tnLst>
          </p:tmpl>
        </p:tmplLst>
      </p:bldP>
      <p:bldP spid="39" grpId="0" animBg="1">
        <p:tmplLst>
          <p:tmpl>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39" grpId="1" animBg="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9"/>
                        </p:tgtEl>
                        <p:attrNameLst>
                          <p:attrName>ppt_x</p:attrName>
                          <p:attrName>ppt_y</p:attrName>
                        </p:attrNameLst>
                      </p:cBhvr>
                      <p:rCtr x="0" y="-1944"/>
                    </p:animMotion>
                  </p:childTnLst>
                </p:cTn>
              </p:par>
            </p:tnLst>
          </p:tmpl>
        </p:tmplLst>
      </p:bldP>
      <p:bldP spid="13" grpId="0"/>
      <p:bldP spid="13" grpId="1"/>
      <p:bldP spid="21" grpId="0" animBg="1">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250"/>
                        <p:tgtEl>
                          <p:spTgt spid="21"/>
                        </p:tgtEl>
                      </p:cBhvr>
                    </p:animEffect>
                  </p:childTnLst>
                </p:cTn>
              </p:par>
            </p:tnLst>
          </p:tmpl>
        </p:tmplLst>
      </p:bldP>
      <p:bldP spid="21"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large ">
    <p:spTree>
      <p:nvGrpSpPr>
        <p:cNvPr id="1" name=""/>
        <p:cNvGrpSpPr/>
        <p:nvPr/>
      </p:nvGrpSpPr>
      <p:grpSpPr>
        <a:xfrm>
          <a:off x="0" y="0"/>
          <a:ext cx="0" cy="0"/>
          <a:chOff x="0" y="0"/>
          <a:chExt cx="0" cy="0"/>
        </a:xfrm>
      </p:grpSpPr>
      <p:sp>
        <p:nvSpPr>
          <p:cNvPr id="7" name="Text Placeholder 41">
            <a:extLst>
              <a:ext uri="{FF2B5EF4-FFF2-40B4-BE49-F238E27FC236}">
                <a16:creationId xmlns:a16="http://schemas.microsoft.com/office/drawing/2014/main" id="{C887A671-3D0B-339C-6140-724ADF9D5826}"/>
              </a:ext>
            </a:extLst>
          </p:cNvPr>
          <p:cNvSpPr>
            <a:spLocks noGrp="1"/>
          </p:cNvSpPr>
          <p:nvPr>
            <p:ph type="body" sz="quarter" idx="54" hasCustomPrompt="1"/>
          </p:nvPr>
        </p:nvSpPr>
        <p:spPr>
          <a:xfrm>
            <a:off x="447533" y="3413125"/>
            <a:ext cx="3178317" cy="1265238"/>
          </a:xfrm>
          <a:blipFill dpi="0" rotWithShape="1">
            <a:blip r:embed="rId3"/>
            <a:srcRect/>
            <a:tile tx="0" ty="0" sx="70000" sy="70000" flip="none" algn="tl"/>
          </a:blipFill>
        </p:spPr>
        <p:txBody>
          <a:bodyPr/>
          <a:lstStyle>
            <a:lvl1pPr>
              <a:defRPr/>
            </a:lvl1pPr>
          </a:lstStyle>
          <a:p>
            <a:pPr lvl="0"/>
            <a:r>
              <a:rPr lang="en-GB" dirty="0"/>
              <a:t> </a:t>
            </a:r>
          </a:p>
        </p:txBody>
      </p:sp>
      <p:sp>
        <p:nvSpPr>
          <p:cNvPr id="15" name="Text Placeholder 43">
            <a:extLst>
              <a:ext uri="{FF2B5EF4-FFF2-40B4-BE49-F238E27FC236}">
                <a16:creationId xmlns:a16="http://schemas.microsoft.com/office/drawing/2014/main" id="{82A8C213-6820-CA60-FAA5-F2DCA6FF3480}"/>
              </a:ext>
            </a:extLst>
          </p:cNvPr>
          <p:cNvSpPr>
            <a:spLocks noGrp="1"/>
          </p:cNvSpPr>
          <p:nvPr>
            <p:ph type="body" sz="quarter" idx="55" hasCustomPrompt="1"/>
          </p:nvPr>
        </p:nvSpPr>
        <p:spPr>
          <a:xfrm>
            <a:off x="447675" y="4800600"/>
            <a:ext cx="3171825" cy="1524000"/>
          </a:xfrm>
          <a:blipFill dpi="0" rotWithShape="1">
            <a:blip r:embed="rId4"/>
            <a:srcRect/>
            <a:tile tx="0" ty="0" sx="70000" sy="70000" flip="none" algn="tl"/>
          </a:blipFill>
        </p:spPr>
        <p:txBody>
          <a:bodyPr/>
          <a:lstStyle>
            <a:lvl1pPr>
              <a:defRPr/>
            </a:lvl1pPr>
          </a:lstStyle>
          <a:p>
            <a:pPr lvl="0"/>
            <a:r>
              <a:rPr lang="en-GB" dirty="0"/>
              <a:t> </a:t>
            </a:r>
          </a:p>
        </p:txBody>
      </p:sp>
      <p:sp>
        <p:nvSpPr>
          <p:cNvPr id="16" name="Text Placeholder 36">
            <a:extLst>
              <a:ext uri="{FF2B5EF4-FFF2-40B4-BE49-F238E27FC236}">
                <a16:creationId xmlns:a16="http://schemas.microsoft.com/office/drawing/2014/main" id="{C16BB2FF-2456-FEB1-DCF7-E6BFE51F7EFC}"/>
              </a:ext>
            </a:extLst>
          </p:cNvPr>
          <p:cNvSpPr>
            <a:spLocks noGrp="1"/>
          </p:cNvSpPr>
          <p:nvPr>
            <p:ph type="body" sz="quarter" idx="52" hasCustomPrompt="1"/>
          </p:nvPr>
        </p:nvSpPr>
        <p:spPr>
          <a:xfrm>
            <a:off x="7647569" y="4368800"/>
            <a:ext cx="3668713" cy="1817688"/>
          </a:xfrm>
          <a:blipFill dpi="0" rotWithShape="1">
            <a:blip r:embed="rId5"/>
            <a:srcRect/>
            <a:tile tx="0" ty="0" sx="100000" sy="100000" flip="none" algn="tl"/>
          </a:blipFill>
        </p:spPr>
        <p:txBody>
          <a:bodyPr/>
          <a:lstStyle>
            <a:lvl1pPr>
              <a:defRPr/>
            </a:lvl1pPr>
          </a:lstStyle>
          <a:p>
            <a:pPr lvl="0"/>
            <a:r>
              <a:rPr lang="en-GB" dirty="0"/>
              <a:t> </a:t>
            </a:r>
          </a:p>
        </p:txBody>
      </p:sp>
      <p:sp>
        <p:nvSpPr>
          <p:cNvPr id="18" name="Text Placeholder 8">
            <a:extLst>
              <a:ext uri="{FF2B5EF4-FFF2-40B4-BE49-F238E27FC236}">
                <a16:creationId xmlns:a16="http://schemas.microsoft.com/office/drawing/2014/main" id="{CF72404D-EE15-4FC8-C1CD-032018B66FA8}"/>
              </a:ext>
            </a:extLst>
          </p:cNvPr>
          <p:cNvSpPr>
            <a:spLocks noGrp="1"/>
          </p:cNvSpPr>
          <p:nvPr>
            <p:ph type="body" sz="quarter" idx="53"/>
          </p:nvPr>
        </p:nvSpPr>
        <p:spPr>
          <a:xfrm>
            <a:off x="7763779" y="4523949"/>
            <a:ext cx="3436840" cy="1553001"/>
          </a:xfrm>
        </p:spPr>
        <p:txBody>
          <a:bodyPr lIns="0" tIns="0" rIns="0" bIns="0" numCol="1" spcCol="180000"/>
          <a:lstStyle>
            <a:lvl1pPr>
              <a:spcAft>
                <a:spcPts val="600"/>
              </a:spcAft>
              <a:defRPr sz="900" cap="all" baseline="0">
                <a:solidFill>
                  <a:schemeClr val="tx1"/>
                </a:solidFill>
                <a:latin typeface="Gotham Medium" panose="02000603030000020004" pitchFamily="2" charset="0"/>
              </a:defRPr>
            </a:lvl1pPr>
            <a:lvl2pPr marL="0" indent="0">
              <a:buNone/>
              <a:defRPr sz="700" cap="all" baseline="0">
                <a:solidFill>
                  <a:schemeClr val="bg2"/>
                </a:solidFill>
              </a:defRPr>
            </a:lvl2pPr>
            <a:lvl3pPr marL="85725" indent="-85725">
              <a:spcAft>
                <a:spcPts val="300"/>
              </a:spcAft>
              <a:defRPr sz="900">
                <a:solidFill>
                  <a:schemeClr val="bg2"/>
                </a:solidFill>
              </a:defRPr>
            </a:lvl3pPr>
          </a:lstStyle>
          <a:p>
            <a:pPr lvl="0"/>
            <a:r>
              <a:rPr lang="en-US"/>
              <a:t>Click to edit Master text styles</a:t>
            </a:r>
          </a:p>
          <a:p>
            <a:pPr lvl="1"/>
            <a:r>
              <a:rPr lang="en-US"/>
              <a:t>Second level</a:t>
            </a:r>
          </a:p>
        </p:txBody>
      </p:sp>
      <p:sp>
        <p:nvSpPr>
          <p:cNvPr id="19" name="Text Placeholder 14">
            <a:extLst>
              <a:ext uri="{FF2B5EF4-FFF2-40B4-BE49-F238E27FC236}">
                <a16:creationId xmlns:a16="http://schemas.microsoft.com/office/drawing/2014/main" id="{C1A2D1A7-6A7F-0F29-7C02-20C74CCDFC85}"/>
              </a:ext>
            </a:extLst>
          </p:cNvPr>
          <p:cNvSpPr>
            <a:spLocks noGrp="1"/>
          </p:cNvSpPr>
          <p:nvPr>
            <p:ph type="body" sz="quarter" idx="44" hasCustomPrompt="1"/>
          </p:nvPr>
        </p:nvSpPr>
        <p:spPr>
          <a:xfrm>
            <a:off x="3923401" y="1497013"/>
            <a:ext cx="342900" cy="363537"/>
          </a:xfrm>
          <a:solidFill>
            <a:schemeClr val="accent1"/>
          </a:solidFill>
        </p:spPr>
        <p:txBody>
          <a:bodyPr/>
          <a:lstStyle>
            <a:lvl1pPr>
              <a:defRPr/>
            </a:lvl1pPr>
          </a:lstStyle>
          <a:p>
            <a:pPr lvl="0"/>
            <a:r>
              <a:rPr lang="en-GB" dirty="0"/>
              <a:t> </a:t>
            </a:r>
          </a:p>
        </p:txBody>
      </p:sp>
      <p:sp>
        <p:nvSpPr>
          <p:cNvPr id="21" name="Picture Placeholder 25">
            <a:extLst>
              <a:ext uri="{FF2B5EF4-FFF2-40B4-BE49-F238E27FC236}">
                <a16:creationId xmlns:a16="http://schemas.microsoft.com/office/drawing/2014/main" id="{E4D7900D-B715-00A5-C22B-4D0F7E6AD423}"/>
              </a:ext>
            </a:extLst>
          </p:cNvPr>
          <p:cNvSpPr>
            <a:spLocks noGrp="1"/>
          </p:cNvSpPr>
          <p:nvPr>
            <p:ph type="pic" sz="quarter" idx="47" hasCustomPrompt="1"/>
          </p:nvPr>
        </p:nvSpPr>
        <p:spPr>
          <a:xfrm>
            <a:off x="3953779" y="1545771"/>
            <a:ext cx="280764" cy="266020"/>
          </a:xfrm>
        </p:spPr>
        <p:txBody>
          <a:bodyPr wrap="none" anchor="ctr"/>
          <a:lstStyle>
            <a:lvl1pPr algn="ctr">
              <a:defRPr sz="700"/>
            </a:lvl1pPr>
          </a:lstStyle>
          <a:p>
            <a:r>
              <a:rPr lang="en-GB" dirty="0"/>
              <a:t>icon</a:t>
            </a:r>
          </a:p>
        </p:txBody>
      </p:sp>
      <p:sp>
        <p:nvSpPr>
          <p:cNvPr id="22" name="Text Placeholder 14">
            <a:extLst>
              <a:ext uri="{FF2B5EF4-FFF2-40B4-BE49-F238E27FC236}">
                <a16:creationId xmlns:a16="http://schemas.microsoft.com/office/drawing/2014/main" id="{F371BC29-92F2-80EB-CA37-B77553622AC9}"/>
              </a:ext>
            </a:extLst>
          </p:cNvPr>
          <p:cNvSpPr>
            <a:spLocks noGrp="1"/>
          </p:cNvSpPr>
          <p:nvPr>
            <p:ph type="body" sz="quarter" idx="48" hasCustomPrompt="1"/>
          </p:nvPr>
        </p:nvSpPr>
        <p:spPr>
          <a:xfrm>
            <a:off x="7733401" y="1497013"/>
            <a:ext cx="342900" cy="363537"/>
          </a:xfrm>
          <a:solidFill>
            <a:schemeClr val="accent1"/>
          </a:solidFill>
        </p:spPr>
        <p:txBody>
          <a:bodyPr/>
          <a:lstStyle>
            <a:lvl1pPr>
              <a:defRPr/>
            </a:lvl1pPr>
          </a:lstStyle>
          <a:p>
            <a:pPr lvl="0"/>
            <a:r>
              <a:rPr lang="en-GB" dirty="0"/>
              <a:t> </a:t>
            </a:r>
          </a:p>
        </p:txBody>
      </p:sp>
      <p:sp>
        <p:nvSpPr>
          <p:cNvPr id="23" name="Picture Placeholder 25">
            <a:extLst>
              <a:ext uri="{FF2B5EF4-FFF2-40B4-BE49-F238E27FC236}">
                <a16:creationId xmlns:a16="http://schemas.microsoft.com/office/drawing/2014/main" id="{647B82E8-B152-8FCF-5A1F-DFBCC2849B3D}"/>
              </a:ext>
            </a:extLst>
          </p:cNvPr>
          <p:cNvSpPr>
            <a:spLocks noGrp="1"/>
          </p:cNvSpPr>
          <p:nvPr>
            <p:ph type="pic" sz="quarter" idx="49" hasCustomPrompt="1"/>
          </p:nvPr>
        </p:nvSpPr>
        <p:spPr>
          <a:xfrm>
            <a:off x="7763779" y="1545771"/>
            <a:ext cx="280764" cy="266020"/>
          </a:xfrm>
        </p:spPr>
        <p:txBody>
          <a:bodyPr wrap="none" anchor="ctr"/>
          <a:lstStyle>
            <a:lvl1pPr algn="ctr">
              <a:defRPr sz="700"/>
            </a:lvl1pPr>
          </a:lstStyle>
          <a:p>
            <a:r>
              <a:rPr lang="en-GB" dirty="0"/>
              <a:t>icon</a:t>
            </a:r>
          </a:p>
        </p:txBody>
      </p:sp>
      <p:sp>
        <p:nvSpPr>
          <p:cNvPr id="26" name="Text Placeholder 14">
            <a:extLst>
              <a:ext uri="{FF2B5EF4-FFF2-40B4-BE49-F238E27FC236}">
                <a16:creationId xmlns:a16="http://schemas.microsoft.com/office/drawing/2014/main" id="{DB4A9929-81EF-1613-43C6-8392B54A5B2A}"/>
              </a:ext>
            </a:extLst>
          </p:cNvPr>
          <p:cNvSpPr>
            <a:spLocks noGrp="1"/>
          </p:cNvSpPr>
          <p:nvPr>
            <p:ph type="body" sz="quarter" idx="50" hasCustomPrompt="1"/>
          </p:nvPr>
        </p:nvSpPr>
        <p:spPr>
          <a:xfrm>
            <a:off x="3923401" y="3933524"/>
            <a:ext cx="342900" cy="363537"/>
          </a:xfrm>
          <a:solidFill>
            <a:schemeClr val="accent1"/>
          </a:solidFill>
        </p:spPr>
        <p:txBody>
          <a:bodyPr/>
          <a:lstStyle>
            <a:lvl1pPr>
              <a:defRPr/>
            </a:lvl1pPr>
          </a:lstStyle>
          <a:p>
            <a:pPr lvl="0"/>
            <a:r>
              <a:rPr lang="en-GB" dirty="0"/>
              <a:t> </a:t>
            </a:r>
          </a:p>
        </p:txBody>
      </p:sp>
      <p:sp>
        <p:nvSpPr>
          <p:cNvPr id="27" name="Picture Placeholder 25">
            <a:extLst>
              <a:ext uri="{FF2B5EF4-FFF2-40B4-BE49-F238E27FC236}">
                <a16:creationId xmlns:a16="http://schemas.microsoft.com/office/drawing/2014/main" id="{FCC40ECD-40AF-6919-85C9-CF2218922416}"/>
              </a:ext>
            </a:extLst>
          </p:cNvPr>
          <p:cNvSpPr>
            <a:spLocks noGrp="1"/>
          </p:cNvSpPr>
          <p:nvPr>
            <p:ph type="pic" sz="quarter" idx="51" hasCustomPrompt="1"/>
          </p:nvPr>
        </p:nvSpPr>
        <p:spPr>
          <a:xfrm>
            <a:off x="3953779" y="3982282"/>
            <a:ext cx="280764" cy="266020"/>
          </a:xfrm>
        </p:spPr>
        <p:txBody>
          <a:bodyPr wrap="none" anchor="ctr"/>
          <a:lstStyle>
            <a:lvl1pPr algn="ctr">
              <a:defRPr sz="700"/>
            </a:lvl1pPr>
          </a:lstStyle>
          <a:p>
            <a:r>
              <a:rPr lang="en-GB" dirty="0"/>
              <a:t>icon</a:t>
            </a:r>
          </a:p>
        </p:txBody>
      </p:sp>
      <p:sp>
        <p:nvSpPr>
          <p:cNvPr id="5" name="Picture Placeholder 4">
            <a:extLst>
              <a:ext uri="{FF2B5EF4-FFF2-40B4-BE49-F238E27FC236}">
                <a16:creationId xmlns:a16="http://schemas.microsoft.com/office/drawing/2014/main" id="{53221158-4889-E051-8CF2-27FF2741E0F2}"/>
              </a:ext>
            </a:extLst>
          </p:cNvPr>
          <p:cNvSpPr>
            <a:spLocks noGrp="1"/>
          </p:cNvSpPr>
          <p:nvPr>
            <p:ph type="pic" sz="quarter" idx="37"/>
          </p:nvPr>
        </p:nvSpPr>
        <p:spPr>
          <a:xfrm>
            <a:off x="461963" y="1497467"/>
            <a:ext cx="3149600" cy="1820862"/>
          </a:xfrm>
        </p:spPr>
        <p:txBody>
          <a:bodyPr anchor="ctr"/>
          <a:lstStyle>
            <a:lvl1pPr algn="ctr">
              <a:defRPr/>
            </a:lvl1pPr>
          </a:lstStyle>
          <a:p>
            <a:r>
              <a:rPr lang="en-US"/>
              <a:t>Click icon to add picture</a:t>
            </a:r>
            <a:endParaRPr lang="en-GB"/>
          </a:p>
        </p:txBody>
      </p:sp>
      <p:sp>
        <p:nvSpPr>
          <p:cNvPr id="2" name="Text Placeholder 3">
            <a:extLst>
              <a:ext uri="{FF2B5EF4-FFF2-40B4-BE49-F238E27FC236}">
                <a16:creationId xmlns:a16="http://schemas.microsoft.com/office/drawing/2014/main" id="{2E49FA7D-1956-C492-3105-0BF0E230F6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Date Placeholder 7">
            <a:extLst>
              <a:ext uri="{FF2B5EF4-FFF2-40B4-BE49-F238E27FC236}">
                <a16:creationId xmlns:a16="http://schemas.microsoft.com/office/drawing/2014/main" id="{48638BE4-63BF-32DA-90F8-1348C7D89F5D}"/>
              </a:ext>
            </a:extLst>
          </p:cNvPr>
          <p:cNvSpPr>
            <a:spLocks noGrp="1"/>
          </p:cNvSpPr>
          <p:nvPr>
            <p:ph type="dt" sz="half" idx="15"/>
          </p:nvPr>
        </p:nvSpPr>
        <p:spPr/>
        <p:txBody>
          <a:bodyPr/>
          <a:lstStyle/>
          <a:p>
            <a:endParaRPr lang="en-GB" dirty="0"/>
          </a:p>
        </p:txBody>
      </p:sp>
      <p:sp>
        <p:nvSpPr>
          <p:cNvPr id="10" name="Footer Placeholder 9">
            <a:extLst>
              <a:ext uri="{FF2B5EF4-FFF2-40B4-BE49-F238E27FC236}">
                <a16:creationId xmlns:a16="http://schemas.microsoft.com/office/drawing/2014/main" id="{FF519288-8A5A-245A-3258-CB164A3F4A5C}"/>
              </a:ext>
            </a:extLst>
          </p:cNvPr>
          <p:cNvSpPr>
            <a:spLocks noGrp="1"/>
          </p:cNvSpPr>
          <p:nvPr>
            <p:ph type="ftr" sz="quarter" idx="1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 name="Slide Number Placeholder 11">
            <a:extLst>
              <a:ext uri="{FF2B5EF4-FFF2-40B4-BE49-F238E27FC236}">
                <a16:creationId xmlns:a16="http://schemas.microsoft.com/office/drawing/2014/main" id="{ABAC53EA-E581-4AD3-5312-26E9AABEFF93}"/>
              </a:ext>
            </a:extLst>
          </p:cNvPr>
          <p:cNvSpPr>
            <a:spLocks noGrp="1"/>
          </p:cNvSpPr>
          <p:nvPr>
            <p:ph type="sldNum" sz="quarter" idx="17"/>
          </p:nvPr>
        </p:nvSpPr>
        <p:spPr/>
        <p:txBody>
          <a:bodyPr/>
          <a:lstStyle/>
          <a:p>
            <a:fld id="{BB07EAE1-021A-493C-B07F-6FE9E5D11BEB}" type="slidenum">
              <a:rPr lang="en-GB" smtClean="0"/>
              <a:pPr/>
              <a:t>‹#›</a:t>
            </a:fld>
            <a:endParaRPr lang="en-GB" dirty="0"/>
          </a:p>
        </p:txBody>
      </p:sp>
      <p:sp>
        <p:nvSpPr>
          <p:cNvPr id="14" name="Text Placeholder 3">
            <a:extLst>
              <a:ext uri="{FF2B5EF4-FFF2-40B4-BE49-F238E27FC236}">
                <a16:creationId xmlns:a16="http://schemas.microsoft.com/office/drawing/2014/main" id="{14B3DDF6-771A-D323-C78A-AD7AA9A27296}"/>
              </a:ext>
            </a:extLst>
          </p:cNvPr>
          <p:cNvSpPr>
            <a:spLocks noGrp="1"/>
          </p:cNvSpPr>
          <p:nvPr>
            <p:ph type="body" sz="quarter" idx="18"/>
          </p:nvPr>
        </p:nvSpPr>
        <p:spPr>
          <a:xfrm>
            <a:off x="3838335" y="2220735"/>
            <a:ext cx="3373196" cy="1424166"/>
          </a:xfrm>
        </p:spPr>
        <p:txBody>
          <a:bodyPr/>
          <a:lstStyle>
            <a:lvl1pPr>
              <a:defRPr sz="8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1">
            <a:extLst>
              <a:ext uri="{FF2B5EF4-FFF2-40B4-BE49-F238E27FC236}">
                <a16:creationId xmlns:a16="http://schemas.microsoft.com/office/drawing/2014/main" id="{2B3BF9D3-7613-30C4-44D7-6813FFB81C85}"/>
              </a:ext>
            </a:extLst>
          </p:cNvPr>
          <p:cNvSpPr>
            <a:spLocks noGrp="1"/>
          </p:cNvSpPr>
          <p:nvPr>
            <p:ph type="body" sz="quarter" idx="35"/>
          </p:nvPr>
        </p:nvSpPr>
        <p:spPr>
          <a:xfrm>
            <a:off x="3838335" y="4657706"/>
            <a:ext cx="3373199" cy="1816592"/>
          </a:xfrm>
        </p:spPr>
        <p:txBody>
          <a:bodyPr/>
          <a:lstStyle>
            <a:lvl1pPr>
              <a:defRPr sz="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15">
            <a:extLst>
              <a:ext uri="{FF2B5EF4-FFF2-40B4-BE49-F238E27FC236}">
                <a16:creationId xmlns:a16="http://schemas.microsoft.com/office/drawing/2014/main" id="{5923E98A-7B42-35EC-F9A9-40D6DC63F028}"/>
              </a:ext>
            </a:extLst>
          </p:cNvPr>
          <p:cNvSpPr>
            <a:spLocks noGrp="1"/>
          </p:cNvSpPr>
          <p:nvPr>
            <p:ph type="body" sz="quarter" idx="36"/>
          </p:nvPr>
        </p:nvSpPr>
        <p:spPr>
          <a:xfrm>
            <a:off x="7642388" y="2220734"/>
            <a:ext cx="3538046" cy="1424165"/>
          </a:xfrm>
        </p:spPr>
        <p:txBody>
          <a:bodyPr/>
          <a:lstStyle>
            <a:lvl1pPr>
              <a:defRPr sz="800"/>
            </a:lvl1pPr>
            <a:lvl2pPr>
              <a:defRPr sz="800"/>
            </a:lvl2pPr>
            <a:lvl3pPr>
              <a:defRPr sz="700"/>
            </a:lvl3pPr>
            <a:lvl4pPr>
              <a:defRPr sz="600"/>
            </a:lvl4pPr>
            <a:lvl5pPr>
              <a:defRPr sz="600"/>
            </a:lvl5pPr>
          </a:lstStyle>
          <a:p>
            <a:pPr lvl="0"/>
            <a:r>
              <a:rPr lang="en-US"/>
              <a:t>Click to edit Master text styles</a:t>
            </a:r>
          </a:p>
        </p:txBody>
      </p:sp>
      <p:sp>
        <p:nvSpPr>
          <p:cNvPr id="9" name="Text Placeholder 8">
            <a:extLst>
              <a:ext uri="{FF2B5EF4-FFF2-40B4-BE49-F238E27FC236}">
                <a16:creationId xmlns:a16="http://schemas.microsoft.com/office/drawing/2014/main" id="{5FF3EC44-BFF6-6891-65A6-E9CB02609C25}"/>
              </a:ext>
            </a:extLst>
          </p:cNvPr>
          <p:cNvSpPr>
            <a:spLocks noGrp="1"/>
          </p:cNvSpPr>
          <p:nvPr>
            <p:ph type="body" sz="quarter" idx="38"/>
          </p:nvPr>
        </p:nvSpPr>
        <p:spPr>
          <a:xfrm>
            <a:off x="604265" y="3515869"/>
            <a:ext cx="2850567" cy="1062167"/>
          </a:xfrm>
        </p:spPr>
        <p:txBody>
          <a:bodyPr lIns="0" tIns="0" rIns="0" bIns="0" numCol="2" spcCol="180000"/>
          <a:lstStyle>
            <a:lvl1pPr>
              <a:spcAft>
                <a:spcPts val="300"/>
              </a:spcAft>
              <a:defRPr sz="900" cap="all" baseline="0">
                <a:solidFill>
                  <a:schemeClr val="bg2"/>
                </a:solidFill>
                <a:latin typeface="Gotham Medium" panose="02000603030000020004" pitchFamily="2" charset="0"/>
              </a:defRPr>
            </a:lvl1pPr>
            <a:lvl2pPr marL="0" indent="0">
              <a:buNone/>
              <a:defRPr sz="900">
                <a:solidFill>
                  <a:schemeClr val="bg2"/>
                </a:solidFill>
              </a:defRPr>
            </a:lvl2pPr>
            <a:lvl3pPr marL="85725" indent="-85725">
              <a:spcAft>
                <a:spcPts val="300"/>
              </a:spcAft>
              <a:defRPr sz="900">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1" name="Text Placeholder 8">
            <a:extLst>
              <a:ext uri="{FF2B5EF4-FFF2-40B4-BE49-F238E27FC236}">
                <a16:creationId xmlns:a16="http://schemas.microsoft.com/office/drawing/2014/main" id="{AB572C5A-56E8-37D1-F227-2980912C5BE4}"/>
              </a:ext>
            </a:extLst>
          </p:cNvPr>
          <p:cNvSpPr>
            <a:spLocks noGrp="1"/>
          </p:cNvSpPr>
          <p:nvPr>
            <p:ph type="body" sz="quarter" idx="39"/>
          </p:nvPr>
        </p:nvSpPr>
        <p:spPr>
          <a:xfrm>
            <a:off x="556912" y="4957314"/>
            <a:ext cx="1343267" cy="1325330"/>
          </a:xfrm>
        </p:spPr>
        <p:txBody>
          <a:bodyPr lIns="0" tIns="0" rIns="0" bIns="0"/>
          <a:lstStyle>
            <a:lvl1pPr>
              <a:lnSpc>
                <a:spcPct val="100000"/>
              </a:lnSpc>
              <a:spcAft>
                <a:spcPts val="200"/>
              </a:spcAft>
              <a:defRPr sz="800" cap="all" baseline="0">
                <a:latin typeface="Gotham Medium" pitchFamily="50" charset="0"/>
              </a:defRPr>
            </a:lvl1pPr>
            <a:lvl2pPr marL="0" indent="0">
              <a:lnSpc>
                <a:spcPct val="100000"/>
              </a:lnSpc>
              <a:spcAft>
                <a:spcPts val="600"/>
              </a:spcAft>
              <a:buNone/>
              <a:defRPr sz="800"/>
            </a:lvl2pPr>
            <a:lvl3pPr marL="85725" indent="-85725">
              <a:lnSpc>
                <a:spcPct val="100000"/>
              </a:lnSpc>
              <a:spcAft>
                <a:spcPts val="600"/>
              </a:spcAft>
              <a:defRPr sz="800"/>
            </a:lvl3pPr>
          </a:lstStyle>
          <a:p>
            <a:pPr lvl="0"/>
            <a:r>
              <a:rPr lang="en-US"/>
              <a:t>Click to edit Master text styles</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7A18B83-E6B8-5D81-7F4C-E26F8CE669CE}"/>
              </a:ext>
            </a:extLst>
          </p:cNvPr>
          <p:cNvSpPr>
            <a:spLocks noGrp="1"/>
          </p:cNvSpPr>
          <p:nvPr>
            <p:ph type="body" sz="quarter" idx="40"/>
          </p:nvPr>
        </p:nvSpPr>
        <p:spPr>
          <a:xfrm>
            <a:off x="2009416" y="4957314"/>
            <a:ext cx="1514834" cy="1325330"/>
          </a:xfrm>
        </p:spPr>
        <p:txBody>
          <a:bodyPr lIns="0" tIns="0" rIns="0" bIns="0"/>
          <a:lstStyle>
            <a:lvl1pPr>
              <a:lnSpc>
                <a:spcPct val="100000"/>
              </a:lnSpc>
              <a:spcBef>
                <a:spcPts val="0"/>
              </a:spcBef>
              <a:spcAft>
                <a:spcPts val="200"/>
              </a:spcAft>
              <a:defRPr sz="800" cap="all" baseline="0">
                <a:latin typeface="Gotham Medium" pitchFamily="50" charset="0"/>
              </a:defRPr>
            </a:lvl1pPr>
            <a:lvl2pPr marL="0" indent="0">
              <a:lnSpc>
                <a:spcPct val="100000"/>
              </a:lnSpc>
              <a:spcBef>
                <a:spcPts val="0"/>
              </a:spcBef>
              <a:spcAft>
                <a:spcPts val="600"/>
              </a:spcAft>
              <a:buNone/>
              <a:defRPr sz="800"/>
            </a:lvl2pPr>
            <a:lvl3pPr marL="85725" indent="-85725">
              <a:lnSpc>
                <a:spcPct val="100000"/>
              </a:lnSpc>
              <a:spcBef>
                <a:spcPts val="0"/>
              </a:spcBef>
              <a:spcAft>
                <a:spcPts val="0"/>
              </a:spcAft>
              <a:defRPr sz="800"/>
            </a:lvl3pPr>
          </a:lstStyle>
          <a:p>
            <a:pPr lvl="0"/>
            <a:r>
              <a:rPr lang="en-US"/>
              <a:t>Click to edit Master text styles</a:t>
            </a:r>
          </a:p>
          <a:p>
            <a:pPr lvl="1"/>
            <a:r>
              <a:rPr lang="en-US"/>
              <a:t>Second level</a:t>
            </a:r>
          </a:p>
          <a:p>
            <a:pPr lvl="2"/>
            <a:r>
              <a:rPr lang="en-US"/>
              <a:t>Third level</a:t>
            </a:r>
          </a:p>
        </p:txBody>
      </p:sp>
      <p:sp>
        <p:nvSpPr>
          <p:cNvPr id="20" name="Text Placeholder 19">
            <a:extLst>
              <a:ext uri="{FF2B5EF4-FFF2-40B4-BE49-F238E27FC236}">
                <a16:creationId xmlns:a16="http://schemas.microsoft.com/office/drawing/2014/main" id="{3234C8D2-BFDF-2C29-B47B-5FA96382B193}"/>
              </a:ext>
            </a:extLst>
          </p:cNvPr>
          <p:cNvSpPr>
            <a:spLocks noGrp="1"/>
          </p:cNvSpPr>
          <p:nvPr>
            <p:ph type="body" sz="quarter" idx="41"/>
          </p:nvPr>
        </p:nvSpPr>
        <p:spPr>
          <a:xfrm>
            <a:off x="3838334" y="1933079"/>
            <a:ext cx="3373887" cy="309562"/>
          </a:xfrm>
        </p:spPr>
        <p:txBody>
          <a:bodyPr/>
          <a:lstStyle>
            <a:lvl1pPr>
              <a:defRPr cap="all" baseline="0">
                <a:latin typeface="Gotham Medium" panose="02000603030000020004" pitchFamily="2" charset="0"/>
              </a:defRPr>
            </a:lvl1pPr>
          </a:lstStyle>
          <a:p>
            <a:pPr lvl="0"/>
            <a:r>
              <a:rPr lang="en-US"/>
              <a:t>Click to edit Master text styles</a:t>
            </a:r>
          </a:p>
        </p:txBody>
      </p:sp>
      <p:sp>
        <p:nvSpPr>
          <p:cNvPr id="33" name="Text Placeholder 19">
            <a:extLst>
              <a:ext uri="{FF2B5EF4-FFF2-40B4-BE49-F238E27FC236}">
                <a16:creationId xmlns:a16="http://schemas.microsoft.com/office/drawing/2014/main" id="{32A432C4-745E-6A44-812D-F15E3B92F128}"/>
              </a:ext>
            </a:extLst>
          </p:cNvPr>
          <p:cNvSpPr>
            <a:spLocks noGrp="1"/>
          </p:cNvSpPr>
          <p:nvPr>
            <p:ph type="body" sz="quarter" idx="42"/>
          </p:nvPr>
        </p:nvSpPr>
        <p:spPr>
          <a:xfrm>
            <a:off x="3838335" y="4369168"/>
            <a:ext cx="3373197" cy="309562"/>
          </a:xfrm>
        </p:spPr>
        <p:txBody>
          <a:bodyPr/>
          <a:lstStyle>
            <a:lvl1pPr>
              <a:defRPr cap="all" baseline="0">
                <a:latin typeface="Gotham Medium" panose="02000603030000020004" pitchFamily="2" charset="0"/>
              </a:defRPr>
            </a:lvl1pPr>
          </a:lstStyle>
          <a:p>
            <a:pPr lvl="0"/>
            <a:r>
              <a:rPr lang="en-US"/>
              <a:t>Click to edit Master text styles</a:t>
            </a:r>
          </a:p>
        </p:txBody>
      </p:sp>
      <p:sp>
        <p:nvSpPr>
          <p:cNvPr id="35" name="Text Placeholder 19">
            <a:extLst>
              <a:ext uri="{FF2B5EF4-FFF2-40B4-BE49-F238E27FC236}">
                <a16:creationId xmlns:a16="http://schemas.microsoft.com/office/drawing/2014/main" id="{199D398C-7881-3FBE-7A95-83C888865B04}"/>
              </a:ext>
            </a:extLst>
          </p:cNvPr>
          <p:cNvSpPr>
            <a:spLocks noGrp="1"/>
          </p:cNvSpPr>
          <p:nvPr>
            <p:ph type="body" sz="quarter" idx="43"/>
          </p:nvPr>
        </p:nvSpPr>
        <p:spPr>
          <a:xfrm>
            <a:off x="7642388" y="1933079"/>
            <a:ext cx="3558231" cy="309562"/>
          </a:xfrm>
        </p:spPr>
        <p:txBody>
          <a:bodyPr/>
          <a:lstStyle>
            <a:lvl1pPr>
              <a:defRPr cap="all" baseline="0">
                <a:latin typeface="Gotham Medium" panose="02000603030000020004" pitchFamily="2"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EBDAC548-1D50-D58C-2C63-5B1FDBCD9FBA}"/>
              </a:ext>
            </a:extLst>
          </p:cNvPr>
          <p:cNvCxnSpPr>
            <a:cxnSpLocks/>
          </p:cNvCxnSpPr>
          <p:nvPr userDrawn="1"/>
        </p:nvCxnSpPr>
        <p:spPr>
          <a:xfrm>
            <a:off x="3937720" y="3573019"/>
            <a:ext cx="3273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D2F7551-5BF7-27E6-A965-5845848B9100}"/>
              </a:ext>
            </a:extLst>
          </p:cNvPr>
          <p:cNvCxnSpPr>
            <a:cxnSpLocks/>
          </p:cNvCxnSpPr>
          <p:nvPr userDrawn="1"/>
        </p:nvCxnSpPr>
        <p:spPr>
          <a:xfrm>
            <a:off x="7733185" y="3573019"/>
            <a:ext cx="327381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1A41CC1-D350-6A90-43DF-24E154A4A4D0}"/>
              </a:ext>
            </a:extLst>
          </p:cNvPr>
          <p:cNvSpPr>
            <a:spLocks noGrp="1"/>
          </p:cNvSpPr>
          <p:nvPr>
            <p:ph type="title" hasCustomPrompt="1"/>
          </p:nvPr>
        </p:nvSpPr>
        <p:spPr>
          <a:xfrm>
            <a:off x="450849" y="422670"/>
            <a:ext cx="10329380" cy="558163"/>
          </a:xfrm>
        </p:spPr>
        <p:txBody>
          <a:bodyPr/>
          <a:lstStyle>
            <a:lvl1pPr>
              <a:defRPr sz="3200"/>
            </a:lvl1pPr>
          </a:lstStyle>
          <a:p>
            <a:r>
              <a:rPr lang="en-GB" dirty="0"/>
              <a:t>Insert title here</a:t>
            </a:r>
          </a:p>
        </p:txBody>
      </p:sp>
      <p:grpSp>
        <p:nvGrpSpPr>
          <p:cNvPr id="28" name="Group 27">
            <a:extLst>
              <a:ext uri="{FF2B5EF4-FFF2-40B4-BE49-F238E27FC236}">
                <a16:creationId xmlns:a16="http://schemas.microsoft.com/office/drawing/2014/main" id="{694F8C78-3F00-1542-5E10-EE462A8E16DD}"/>
              </a:ext>
            </a:extLst>
          </p:cNvPr>
          <p:cNvGrpSpPr/>
          <p:nvPr userDrawn="1"/>
        </p:nvGrpSpPr>
        <p:grpSpPr>
          <a:xfrm>
            <a:off x="12287572" y="0"/>
            <a:ext cx="2175021" cy="4839558"/>
            <a:chOff x="838200" y="1150069"/>
            <a:chExt cx="2175021" cy="4839558"/>
          </a:xfrm>
        </p:grpSpPr>
        <p:sp>
          <p:nvSpPr>
            <p:cNvPr id="30" name="Rectangle 29">
              <a:extLst>
                <a:ext uri="{FF2B5EF4-FFF2-40B4-BE49-F238E27FC236}">
                  <a16:creationId xmlns:a16="http://schemas.microsoft.com/office/drawing/2014/main" id="{ED7C666A-8EF8-D9CE-1A58-E0A78BC51CEA}"/>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2" name="Rectangle 31">
              <a:extLst>
                <a:ext uri="{FF2B5EF4-FFF2-40B4-BE49-F238E27FC236}">
                  <a16:creationId xmlns:a16="http://schemas.microsoft.com/office/drawing/2014/main" id="{5840534B-B5B1-5DCA-047B-7E12AF9E8B3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D790A3FF-E969-D1C0-8825-40750CE780C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7" name="TextBox 36">
              <a:extLst>
                <a:ext uri="{FF2B5EF4-FFF2-40B4-BE49-F238E27FC236}">
                  <a16:creationId xmlns:a16="http://schemas.microsoft.com/office/drawing/2014/main" id="{D7DEC886-3D18-8017-E63A-ED45F3D6AE1A}"/>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B7B94B58-FB2F-E265-8DA3-0EA893548FB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1" name="TextBox 40">
              <a:extLst>
                <a:ext uri="{FF2B5EF4-FFF2-40B4-BE49-F238E27FC236}">
                  <a16:creationId xmlns:a16="http://schemas.microsoft.com/office/drawing/2014/main" id="{54950216-D6FD-AEFF-FE73-191B1CF6397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2" name="TextBox 41">
              <a:extLst>
                <a:ext uri="{FF2B5EF4-FFF2-40B4-BE49-F238E27FC236}">
                  <a16:creationId xmlns:a16="http://schemas.microsoft.com/office/drawing/2014/main" id="{5B514B0E-A52D-1041-6347-052BBA7F4A3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3" name="TextBox 42">
              <a:extLst>
                <a:ext uri="{FF2B5EF4-FFF2-40B4-BE49-F238E27FC236}">
                  <a16:creationId xmlns:a16="http://schemas.microsoft.com/office/drawing/2014/main" id="{F7A3206C-E1B8-B6BD-8AAC-2A96D2D555C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4" name="TextBox 43">
              <a:extLst>
                <a:ext uri="{FF2B5EF4-FFF2-40B4-BE49-F238E27FC236}">
                  <a16:creationId xmlns:a16="http://schemas.microsoft.com/office/drawing/2014/main" id="{4968B833-9C0E-3296-D038-14EEF0BC536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45" name="Group 44">
            <a:extLst>
              <a:ext uri="{FF2B5EF4-FFF2-40B4-BE49-F238E27FC236}">
                <a16:creationId xmlns:a16="http://schemas.microsoft.com/office/drawing/2014/main" id="{C59A7169-57D4-160E-4BA9-EFA05718D8C7}"/>
              </a:ext>
            </a:extLst>
          </p:cNvPr>
          <p:cNvGrpSpPr/>
          <p:nvPr userDrawn="1"/>
        </p:nvGrpSpPr>
        <p:grpSpPr>
          <a:xfrm>
            <a:off x="-2228386" y="0"/>
            <a:ext cx="2094954" cy="3914775"/>
            <a:chOff x="-2178418" y="4487679"/>
            <a:chExt cx="2094954" cy="3914775"/>
          </a:xfrm>
        </p:grpSpPr>
        <p:sp>
          <p:nvSpPr>
            <p:cNvPr id="46" name="Rectangle 45">
              <a:extLst>
                <a:ext uri="{FF2B5EF4-FFF2-40B4-BE49-F238E27FC236}">
                  <a16:creationId xmlns:a16="http://schemas.microsoft.com/office/drawing/2014/main" id="{C8B2E3A3-BCDE-AFC7-A67C-3491DCF1B657}"/>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EF5B984E-3AB8-C1D8-F6DD-CACB3A8CA84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235F9E77-1617-A56E-0287-B0941CBF00A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49" name="TextBox 48">
              <a:extLst>
                <a:ext uri="{FF2B5EF4-FFF2-40B4-BE49-F238E27FC236}">
                  <a16:creationId xmlns:a16="http://schemas.microsoft.com/office/drawing/2014/main" id="{53B4D42D-EB3D-9C88-36A9-287CE445F63A}"/>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50" name="TextBox 49">
              <a:extLst>
                <a:ext uri="{FF2B5EF4-FFF2-40B4-BE49-F238E27FC236}">
                  <a16:creationId xmlns:a16="http://schemas.microsoft.com/office/drawing/2014/main" id="{41E038A3-126B-F2D7-4D12-CD14F098788D}"/>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51" name="TextBox 50">
              <a:extLst>
                <a:ext uri="{FF2B5EF4-FFF2-40B4-BE49-F238E27FC236}">
                  <a16:creationId xmlns:a16="http://schemas.microsoft.com/office/drawing/2014/main" id="{CB324708-56AF-1052-497C-27513630785B}"/>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52" name="TextBox 51">
              <a:extLst>
                <a:ext uri="{FF2B5EF4-FFF2-40B4-BE49-F238E27FC236}">
                  <a16:creationId xmlns:a16="http://schemas.microsoft.com/office/drawing/2014/main" id="{8A0041C4-834D-95DA-BB8B-F7CD89D69835}"/>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0263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amp; testimonial (1)">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9491A507-BCA2-6F83-2BEB-5A9F5788A3B1}"/>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4" name="Text Placeholder 13">
            <a:extLst>
              <a:ext uri="{FF2B5EF4-FFF2-40B4-BE49-F238E27FC236}">
                <a16:creationId xmlns:a16="http://schemas.microsoft.com/office/drawing/2014/main" id="{1A033E5A-39C4-6B18-12B1-08F00A24AA98}"/>
              </a:ext>
            </a:extLst>
          </p:cNvPr>
          <p:cNvSpPr>
            <a:spLocks noGrp="1"/>
          </p:cNvSpPr>
          <p:nvPr>
            <p:ph type="body" sz="quarter" idx="16" hasCustomPrompt="1"/>
          </p:nvPr>
        </p:nvSpPr>
        <p:spPr>
          <a:xfrm>
            <a:off x="6186019" y="2487490"/>
            <a:ext cx="3052109" cy="3570409"/>
          </a:xfrm>
          <a:solidFill>
            <a:schemeClr val="accent2"/>
          </a:solidFill>
        </p:spPr>
        <p:txBody>
          <a:bodyPr lIns="324000" tIns="954000" rIns="324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64FC32A8-7215-BCFF-9368-324CBCDAC4F3}"/>
              </a:ext>
            </a:extLst>
          </p:cNvPr>
          <p:cNvSpPr>
            <a:spLocks noGrp="1"/>
          </p:cNvSpPr>
          <p:nvPr>
            <p:ph type="body" sz="quarter" idx="13" hasCustomPrompt="1"/>
          </p:nvPr>
        </p:nvSpPr>
        <p:spPr>
          <a:xfrm>
            <a:off x="450850" y="3062604"/>
            <a:ext cx="3267710" cy="200469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02360F34-9681-5EE4-0E29-2F5AFC6CF681}"/>
              </a:ext>
            </a:extLst>
          </p:cNvPr>
          <p:cNvSpPr>
            <a:spLocks noGrp="1"/>
          </p:cNvSpPr>
          <p:nvPr>
            <p:ph type="body" sz="quarter" idx="14" hasCustomPrompt="1"/>
          </p:nvPr>
        </p:nvSpPr>
        <p:spPr>
          <a:xfrm>
            <a:off x="450849" y="5105403"/>
            <a:ext cx="3280729" cy="266700"/>
          </a:xfrm>
        </p:spPr>
        <p:txBody>
          <a:bodyPr/>
          <a:lstStyle>
            <a:lvl1pPr>
              <a:defRPr>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2" name="Text Placeholder 11">
            <a:extLst>
              <a:ext uri="{FF2B5EF4-FFF2-40B4-BE49-F238E27FC236}">
                <a16:creationId xmlns:a16="http://schemas.microsoft.com/office/drawing/2014/main" id="{B30BC897-3932-B61B-D881-2D75673E3975}"/>
              </a:ext>
            </a:extLst>
          </p:cNvPr>
          <p:cNvSpPr>
            <a:spLocks noGrp="1"/>
          </p:cNvSpPr>
          <p:nvPr>
            <p:ph type="body" sz="quarter" idx="15" hasCustomPrompt="1"/>
          </p:nvPr>
        </p:nvSpPr>
        <p:spPr>
          <a:xfrm>
            <a:off x="450849" y="5296211"/>
            <a:ext cx="3280729" cy="266700"/>
          </a:xfrm>
        </p:spPr>
        <p:txBody>
          <a:bodyPr/>
          <a:lstStyle>
            <a:lvl1pPr>
              <a:defRPr/>
            </a:lvl1pPr>
          </a:lstStyle>
          <a:p>
            <a:pPr lvl="0"/>
            <a:r>
              <a:rPr lang="en-GB"/>
              <a:t>Insert title here</a:t>
            </a:r>
            <a:endParaRPr lang="en-GB" dirty="0"/>
          </a:p>
        </p:txBody>
      </p:sp>
      <p:sp>
        <p:nvSpPr>
          <p:cNvPr id="22" name="Text Placeholder 21">
            <a:extLst>
              <a:ext uri="{FF2B5EF4-FFF2-40B4-BE49-F238E27FC236}">
                <a16:creationId xmlns:a16="http://schemas.microsoft.com/office/drawing/2014/main" id="{898DF9FB-189C-65A4-082B-46C003FA7E54}"/>
              </a:ext>
            </a:extLst>
          </p:cNvPr>
          <p:cNvSpPr>
            <a:spLocks noGrp="1"/>
          </p:cNvSpPr>
          <p:nvPr>
            <p:ph type="body" sz="quarter" idx="17" hasCustomPrompt="1"/>
          </p:nvPr>
        </p:nvSpPr>
        <p:spPr>
          <a:xfrm>
            <a:off x="6422867" y="3133882"/>
            <a:ext cx="2299652" cy="214156"/>
          </a:xfrm>
        </p:spPr>
        <p:txBody>
          <a:bodyPr/>
          <a:lstStyle>
            <a:lvl1pPr>
              <a:defRPr cap="all" baseline="0">
                <a:solidFill>
                  <a:schemeClr val="bg2"/>
                </a:solidFill>
                <a:latin typeface="Gotham Medium" pitchFamily="50" charset="0"/>
              </a:defRPr>
            </a:lvl1pPr>
            <a:lvl2pPr>
              <a:defRPr cap="all" baseline="0">
                <a:solidFill>
                  <a:schemeClr val="bg2"/>
                </a:solidFill>
                <a:latin typeface="Gotham Bold" pitchFamily="50" charset="0"/>
              </a:defRPr>
            </a:lvl2pPr>
            <a:lvl3pPr>
              <a:defRPr cap="all" baseline="0">
                <a:solidFill>
                  <a:schemeClr val="bg2"/>
                </a:solidFill>
                <a:latin typeface="Gotham Bold" pitchFamily="50" charset="0"/>
              </a:defRPr>
            </a:lvl3pPr>
            <a:lvl4pPr>
              <a:defRPr cap="all" baseline="0">
                <a:solidFill>
                  <a:schemeClr val="bg2"/>
                </a:solidFill>
                <a:latin typeface="Gotham Bold" pitchFamily="50" charset="0"/>
              </a:defRPr>
            </a:lvl4pPr>
            <a:lvl5pPr>
              <a:defRPr cap="all" baseline="0">
                <a:solidFill>
                  <a:schemeClr val="bg2"/>
                </a:solidFill>
                <a:latin typeface="Gotham Bold" pitchFamily="50" charset="0"/>
              </a:defRPr>
            </a:lvl5pPr>
          </a:lstStyle>
          <a:p>
            <a:pPr lvl="0"/>
            <a:r>
              <a:rPr lang="en-GB" dirty="0"/>
              <a:t>INSERT TITLE HERE</a:t>
            </a:r>
          </a:p>
        </p:txBody>
      </p:sp>
      <p:sp>
        <p:nvSpPr>
          <p:cNvPr id="23" name="Text Placeholder 9">
            <a:extLst>
              <a:ext uri="{FF2B5EF4-FFF2-40B4-BE49-F238E27FC236}">
                <a16:creationId xmlns:a16="http://schemas.microsoft.com/office/drawing/2014/main" id="{8BA74740-428A-833B-B395-CA54C5C4A45D}"/>
              </a:ext>
            </a:extLst>
          </p:cNvPr>
          <p:cNvSpPr>
            <a:spLocks noGrp="1"/>
          </p:cNvSpPr>
          <p:nvPr>
            <p:ph type="body" sz="quarter" idx="18" hasCustomPrompt="1"/>
          </p:nvPr>
        </p:nvSpPr>
        <p:spPr>
          <a:xfrm>
            <a:off x="6422866" y="5296211"/>
            <a:ext cx="2299651" cy="266700"/>
          </a:xfrm>
        </p:spPr>
        <p:txBody>
          <a:bodyPr/>
          <a:lstStyle>
            <a:lvl1pPr>
              <a:defRPr>
                <a:solidFill>
                  <a:schemeClr val="bg2"/>
                </a:solidFill>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24" name="Text Placeholder 11">
            <a:extLst>
              <a:ext uri="{FF2B5EF4-FFF2-40B4-BE49-F238E27FC236}">
                <a16:creationId xmlns:a16="http://schemas.microsoft.com/office/drawing/2014/main" id="{5A0C70F7-40EA-954B-0A06-6B9E814EDA3B}"/>
              </a:ext>
            </a:extLst>
          </p:cNvPr>
          <p:cNvSpPr>
            <a:spLocks noGrp="1"/>
          </p:cNvSpPr>
          <p:nvPr>
            <p:ph type="body" sz="quarter" idx="19" hasCustomPrompt="1"/>
          </p:nvPr>
        </p:nvSpPr>
        <p:spPr>
          <a:xfrm>
            <a:off x="6422866" y="5487019"/>
            <a:ext cx="2299651" cy="266700"/>
          </a:xfrm>
        </p:spPr>
        <p:txBody>
          <a:bodyPr/>
          <a:lstStyle>
            <a:lvl1pPr>
              <a:defRPr>
                <a:solidFill>
                  <a:schemeClr val="bg2"/>
                </a:solidFill>
              </a:defRPr>
            </a:lvl1pPr>
          </a:lstStyle>
          <a:p>
            <a:pPr lvl="0"/>
            <a:r>
              <a:rPr lang="en-GB"/>
              <a:t>Insert title here</a:t>
            </a:r>
            <a:endParaRPr lang="en-GB" dirty="0"/>
          </a:p>
        </p:txBody>
      </p:sp>
      <p:sp>
        <p:nvSpPr>
          <p:cNvPr id="25" name="Text Placeholder 7">
            <a:extLst>
              <a:ext uri="{FF2B5EF4-FFF2-40B4-BE49-F238E27FC236}">
                <a16:creationId xmlns:a16="http://schemas.microsoft.com/office/drawing/2014/main" id="{E73BE3A8-B719-A057-95B8-F10F79F06E3F}"/>
              </a:ext>
            </a:extLst>
          </p:cNvPr>
          <p:cNvSpPr>
            <a:spLocks noGrp="1"/>
          </p:cNvSpPr>
          <p:nvPr>
            <p:ph type="body" sz="quarter" idx="20" hasCustomPrompt="1"/>
          </p:nvPr>
        </p:nvSpPr>
        <p:spPr>
          <a:xfrm>
            <a:off x="9747250" y="3062604"/>
            <a:ext cx="1896110" cy="200469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 Placeholder 9">
            <a:extLst>
              <a:ext uri="{FF2B5EF4-FFF2-40B4-BE49-F238E27FC236}">
                <a16:creationId xmlns:a16="http://schemas.microsoft.com/office/drawing/2014/main" id="{A20C987B-D0B2-8DE4-402B-969DF90F6EF1}"/>
              </a:ext>
            </a:extLst>
          </p:cNvPr>
          <p:cNvSpPr>
            <a:spLocks noGrp="1"/>
          </p:cNvSpPr>
          <p:nvPr>
            <p:ph type="body" sz="quarter" idx="21" hasCustomPrompt="1"/>
          </p:nvPr>
        </p:nvSpPr>
        <p:spPr>
          <a:xfrm>
            <a:off x="9747249" y="5105710"/>
            <a:ext cx="1909359" cy="266700"/>
          </a:xfrm>
        </p:spPr>
        <p:txBody>
          <a:bodyPr/>
          <a:lstStyle>
            <a:lvl1pPr>
              <a:defRPr>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27" name="Text Placeholder 11">
            <a:extLst>
              <a:ext uri="{FF2B5EF4-FFF2-40B4-BE49-F238E27FC236}">
                <a16:creationId xmlns:a16="http://schemas.microsoft.com/office/drawing/2014/main" id="{BB5115D4-66F8-4E88-5B59-9DFC525FDB23}"/>
              </a:ext>
            </a:extLst>
          </p:cNvPr>
          <p:cNvSpPr>
            <a:spLocks noGrp="1"/>
          </p:cNvSpPr>
          <p:nvPr>
            <p:ph type="body" sz="quarter" idx="22" hasCustomPrompt="1"/>
          </p:nvPr>
        </p:nvSpPr>
        <p:spPr>
          <a:xfrm>
            <a:off x="9747249" y="5296518"/>
            <a:ext cx="1909359" cy="266700"/>
          </a:xfrm>
        </p:spPr>
        <p:txBody>
          <a:bodyPr/>
          <a:lstStyle>
            <a:lvl1pPr>
              <a:defRPr/>
            </a:lvl1pPr>
          </a:lstStyle>
          <a:p>
            <a:pPr lvl="0"/>
            <a:r>
              <a:rPr lang="en-GB"/>
              <a:t>Insert title here</a:t>
            </a:r>
            <a:endParaRPr lang="en-GB" dirty="0"/>
          </a:p>
        </p:txBody>
      </p:sp>
      <p:sp>
        <p:nvSpPr>
          <p:cNvPr id="29" name="Text Placeholder 28">
            <a:extLst>
              <a:ext uri="{FF2B5EF4-FFF2-40B4-BE49-F238E27FC236}">
                <a16:creationId xmlns:a16="http://schemas.microsoft.com/office/drawing/2014/main" id="{F2F9A644-FFF2-B1C2-1FFC-00FF07B598E9}"/>
              </a:ext>
            </a:extLst>
          </p:cNvPr>
          <p:cNvSpPr>
            <a:spLocks noGrp="1"/>
          </p:cNvSpPr>
          <p:nvPr>
            <p:ph type="body" sz="quarter" idx="23" hasCustomPrompt="1"/>
          </p:nvPr>
        </p:nvSpPr>
        <p:spPr>
          <a:xfrm>
            <a:off x="539762" y="2499354"/>
            <a:ext cx="383428" cy="383428"/>
          </a:xfrm>
          <a:blipFill>
            <a:blip r:embed="rId3"/>
            <a:stretch>
              <a:fillRect/>
            </a:stretch>
          </a:blipFill>
        </p:spPr>
        <p:txBody>
          <a:bodyPr>
            <a:normAutofit/>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8D4E3862-7567-27A3-7F60-F56BEBA10A9F}"/>
              </a:ext>
            </a:extLst>
          </p:cNvPr>
          <p:cNvSpPr>
            <a:spLocks noGrp="1"/>
          </p:cNvSpPr>
          <p:nvPr>
            <p:ph type="body" sz="quarter" idx="24" hasCustomPrompt="1"/>
          </p:nvPr>
        </p:nvSpPr>
        <p:spPr>
          <a:xfrm>
            <a:off x="9843782" y="2499354"/>
            <a:ext cx="383428" cy="383428"/>
          </a:xfrm>
          <a:blipFill>
            <a:blip r:embed="rId3"/>
            <a:stretch>
              <a:fillRect/>
            </a:stretch>
          </a:blipFill>
        </p:spPr>
        <p:txBody>
          <a:bodyPr>
            <a:normAutofit/>
          </a:bodyPr>
          <a:lstStyle>
            <a:lvl1pPr>
              <a:defRPr/>
            </a:lvl1pPr>
          </a:lstStyle>
          <a:p>
            <a:pPr lvl="0"/>
            <a:r>
              <a:rPr lang="en-GB"/>
              <a:t> </a:t>
            </a:r>
            <a:endParaRPr lang="en-GB" dirty="0"/>
          </a:p>
        </p:txBody>
      </p:sp>
      <p:sp>
        <p:nvSpPr>
          <p:cNvPr id="32" name="Picture Placeholder 31">
            <a:extLst>
              <a:ext uri="{FF2B5EF4-FFF2-40B4-BE49-F238E27FC236}">
                <a16:creationId xmlns:a16="http://schemas.microsoft.com/office/drawing/2014/main" id="{7B6BEF04-C6B6-FFC9-6EC4-83A89149A3E8}"/>
              </a:ext>
            </a:extLst>
          </p:cNvPr>
          <p:cNvSpPr>
            <a:spLocks noGrp="1"/>
          </p:cNvSpPr>
          <p:nvPr>
            <p:ph type="pic" sz="quarter" idx="25" hasCustomPrompt="1"/>
          </p:nvPr>
        </p:nvSpPr>
        <p:spPr>
          <a:xfrm>
            <a:off x="4232990" y="2487490"/>
            <a:ext cx="1954384" cy="3570409"/>
          </a:xfrm>
        </p:spPr>
        <p:txBody>
          <a:bodyPr>
            <a:normAutofit/>
          </a:bodyPr>
          <a:lstStyle>
            <a:lvl1pPr algn="ctr">
              <a:defRPr/>
            </a:lvl1pPr>
          </a:lstStyle>
          <a:p>
            <a:r>
              <a:rPr lang="en-GB" dirty="0"/>
              <a:t>Click icon to insert image</a:t>
            </a:r>
          </a:p>
        </p:txBody>
      </p:sp>
      <p:cxnSp>
        <p:nvCxnSpPr>
          <p:cNvPr id="33" name="Straight Connector 32">
            <a:extLst>
              <a:ext uri="{FF2B5EF4-FFF2-40B4-BE49-F238E27FC236}">
                <a16:creationId xmlns:a16="http://schemas.microsoft.com/office/drawing/2014/main" id="{85691FA7-9220-1B41-A5E7-596D0C24FD8C}"/>
              </a:ext>
            </a:extLst>
          </p:cNvPr>
          <p:cNvCxnSpPr>
            <a:cxnSpLocks/>
          </p:cNvCxnSpPr>
          <p:nvPr/>
        </p:nvCxnSpPr>
        <p:spPr>
          <a:xfrm>
            <a:off x="396707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CF2CFE-C48B-852B-ED36-314B4B0DD5BC}"/>
              </a:ext>
            </a:extLst>
          </p:cNvPr>
          <p:cNvCxnSpPr>
            <a:cxnSpLocks/>
          </p:cNvCxnSpPr>
          <p:nvPr/>
        </p:nvCxnSpPr>
        <p:spPr>
          <a:xfrm>
            <a:off x="955253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CB27B8DF-55EE-315E-F668-B09E903343A8}"/>
              </a:ext>
            </a:extLst>
          </p:cNvPr>
          <p:cNvSpPr>
            <a:spLocks noGrp="1"/>
          </p:cNvSpPr>
          <p:nvPr>
            <p:ph type="body" sz="quarter" idx="30" hasCustomPrompt="1"/>
          </p:nvPr>
        </p:nvSpPr>
        <p:spPr>
          <a:xfrm>
            <a:off x="6422866" y="2759481"/>
            <a:ext cx="1508318" cy="215444"/>
          </a:xfrm>
          <a:solidFill>
            <a:schemeClr val="accent3"/>
          </a:solidFill>
        </p:spPr>
        <p:txBody>
          <a:bodyPr wrap="square" lIns="90000" rIns="0" anchor="ctr">
            <a:spAutoFit/>
          </a:bodyPr>
          <a:lstStyle>
            <a:lvl1pPr algn="l">
              <a:defRPr sz="800" cap="all" spc="70" baseline="0">
                <a:solidFill>
                  <a:schemeClr val="bg2"/>
                </a:solidFill>
                <a:latin typeface="+mj-lt"/>
              </a:defRPr>
            </a:lvl1pPr>
          </a:lstStyle>
          <a:p>
            <a:pPr lvl="0"/>
            <a:r>
              <a:rPr lang="en-GB"/>
              <a:t>Sub heading</a:t>
            </a:r>
            <a:endParaRPr lang="en-GB" dirty="0"/>
          </a:p>
        </p:txBody>
      </p:sp>
      <p:grpSp>
        <p:nvGrpSpPr>
          <p:cNvPr id="31" name="Group 30">
            <a:extLst>
              <a:ext uri="{FF2B5EF4-FFF2-40B4-BE49-F238E27FC236}">
                <a16:creationId xmlns:a16="http://schemas.microsoft.com/office/drawing/2014/main" id="{44A06B25-C42C-57BD-B0DD-9EDBAEA9EB16}"/>
              </a:ext>
            </a:extLst>
          </p:cNvPr>
          <p:cNvGrpSpPr/>
          <p:nvPr/>
        </p:nvGrpSpPr>
        <p:grpSpPr>
          <a:xfrm>
            <a:off x="12287572" y="0"/>
            <a:ext cx="2175021" cy="4839558"/>
            <a:chOff x="838200" y="1150069"/>
            <a:chExt cx="2175021" cy="4839558"/>
          </a:xfrm>
        </p:grpSpPr>
        <p:sp>
          <p:nvSpPr>
            <p:cNvPr id="34" name="Rectangle 33">
              <a:extLst>
                <a:ext uri="{FF2B5EF4-FFF2-40B4-BE49-F238E27FC236}">
                  <a16:creationId xmlns:a16="http://schemas.microsoft.com/office/drawing/2014/main" id="{8F5A13DD-A3CD-1250-9F4A-EA46DDE208D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Rectangle 35">
              <a:extLst>
                <a:ext uri="{FF2B5EF4-FFF2-40B4-BE49-F238E27FC236}">
                  <a16:creationId xmlns:a16="http://schemas.microsoft.com/office/drawing/2014/main" id="{5D360E03-1E1E-615B-5D4E-17E4C0FDE5D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D47DB9A8-5545-CC49-EA67-F76C62586F9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1400A6BE-120E-6CB1-E360-97401DA5339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D39FC50D-41D5-3502-3E76-67E2243BE5C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0" name="TextBox 39">
              <a:extLst>
                <a:ext uri="{FF2B5EF4-FFF2-40B4-BE49-F238E27FC236}">
                  <a16:creationId xmlns:a16="http://schemas.microsoft.com/office/drawing/2014/main" id="{C7680ECD-285D-20B0-8BB5-CD7C5C57C33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1" name="TextBox 40">
              <a:extLst>
                <a:ext uri="{FF2B5EF4-FFF2-40B4-BE49-F238E27FC236}">
                  <a16:creationId xmlns:a16="http://schemas.microsoft.com/office/drawing/2014/main" id="{CDF51759-261C-4B98-EEF6-A1A112A06DE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2" name="TextBox 41">
              <a:extLst>
                <a:ext uri="{FF2B5EF4-FFF2-40B4-BE49-F238E27FC236}">
                  <a16:creationId xmlns:a16="http://schemas.microsoft.com/office/drawing/2014/main" id="{A117885E-7E51-D430-206D-DE3FC97EA6F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3" name="TextBox 42">
              <a:extLst>
                <a:ext uri="{FF2B5EF4-FFF2-40B4-BE49-F238E27FC236}">
                  <a16:creationId xmlns:a16="http://schemas.microsoft.com/office/drawing/2014/main" id="{C2369979-807E-5568-2E2F-6EA70607DC7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45" name="Date Placeholder 44">
            <a:extLst>
              <a:ext uri="{FF2B5EF4-FFF2-40B4-BE49-F238E27FC236}">
                <a16:creationId xmlns:a16="http://schemas.microsoft.com/office/drawing/2014/main" id="{164AA926-344D-0C35-837F-74E35DB2DF30}"/>
              </a:ext>
            </a:extLst>
          </p:cNvPr>
          <p:cNvSpPr>
            <a:spLocks noGrp="1"/>
          </p:cNvSpPr>
          <p:nvPr>
            <p:ph type="dt" sz="half" idx="32"/>
          </p:nvPr>
        </p:nvSpPr>
        <p:spPr/>
        <p:txBody>
          <a:bodyPr/>
          <a:lstStyle/>
          <a:p>
            <a:endParaRPr lang="en-GB" dirty="0"/>
          </a:p>
        </p:txBody>
      </p:sp>
      <p:sp>
        <p:nvSpPr>
          <p:cNvPr id="46" name="Footer Placeholder 45">
            <a:extLst>
              <a:ext uri="{FF2B5EF4-FFF2-40B4-BE49-F238E27FC236}">
                <a16:creationId xmlns:a16="http://schemas.microsoft.com/office/drawing/2014/main" id="{22DB3CEA-061E-233A-C471-31F1B1D3E37D}"/>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7" name="Slide Number Placeholder 46">
            <a:extLst>
              <a:ext uri="{FF2B5EF4-FFF2-40B4-BE49-F238E27FC236}">
                <a16:creationId xmlns:a16="http://schemas.microsoft.com/office/drawing/2014/main" id="{11F589B6-91D4-D6C8-92F2-BBE994714B6B}"/>
              </a:ext>
            </a:extLst>
          </p:cNvPr>
          <p:cNvSpPr>
            <a:spLocks noGrp="1"/>
          </p:cNvSpPr>
          <p:nvPr>
            <p:ph type="sldNum" sz="quarter" idx="34"/>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50947FBE-5951-ED51-D1F1-681E9EA86B8F}"/>
              </a:ext>
            </a:extLst>
          </p:cNvPr>
          <p:cNvSpPr>
            <a:spLocks noGrp="1"/>
          </p:cNvSpPr>
          <p:nvPr>
            <p:ph type="title" hasCustomPrompt="1"/>
          </p:nvPr>
        </p:nvSpPr>
        <p:spPr>
          <a:xfrm>
            <a:off x="450849" y="422670"/>
            <a:ext cx="10329380" cy="558163"/>
          </a:xfrm>
        </p:spPr>
        <p:txBody>
          <a:bodyPr/>
          <a:lstStyle>
            <a:lvl1pPr>
              <a:defRPr sz="3200"/>
            </a:lvl1pPr>
          </a:lstStyle>
          <a:p>
            <a:r>
              <a:rPr lang="en-GB" dirty="0"/>
              <a:t>Insert title here</a:t>
            </a:r>
          </a:p>
        </p:txBody>
      </p:sp>
      <p:pic>
        <p:nvPicPr>
          <p:cNvPr id="3" name="Graphic 2">
            <a:extLst>
              <a:ext uri="{FF2B5EF4-FFF2-40B4-BE49-F238E27FC236}">
                <a16:creationId xmlns:a16="http://schemas.microsoft.com/office/drawing/2014/main" id="{64AB4430-97E5-EAA5-789D-A68263EDB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cxnSp>
        <p:nvCxnSpPr>
          <p:cNvPr id="4" name="Straight Connector 3">
            <a:extLst>
              <a:ext uri="{FF2B5EF4-FFF2-40B4-BE49-F238E27FC236}">
                <a16:creationId xmlns:a16="http://schemas.microsoft.com/office/drawing/2014/main" id="{324DF9D8-5D0C-0004-B601-C0E84E45CFEA}"/>
              </a:ext>
            </a:extLst>
          </p:cNvPr>
          <p:cNvCxnSpPr>
            <a:cxnSpLocks/>
          </p:cNvCxnSpPr>
          <p:nvPr userDrawn="1"/>
        </p:nvCxnSpPr>
        <p:spPr>
          <a:xfrm>
            <a:off x="396707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C96211-1178-0768-52D4-9183283D419F}"/>
              </a:ext>
            </a:extLst>
          </p:cNvPr>
          <p:cNvCxnSpPr>
            <a:cxnSpLocks/>
          </p:cNvCxnSpPr>
          <p:nvPr userDrawn="1"/>
        </p:nvCxnSpPr>
        <p:spPr>
          <a:xfrm>
            <a:off x="955253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3986C35-7244-5C17-18B9-1599DBAA2C11}"/>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D3DC580E-B251-F5ED-E219-937713760673}"/>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A14B9EBE-EF06-1D6C-2812-1E21C718447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1" name="TextBox 10">
              <a:extLst>
                <a:ext uri="{FF2B5EF4-FFF2-40B4-BE49-F238E27FC236}">
                  <a16:creationId xmlns:a16="http://schemas.microsoft.com/office/drawing/2014/main" id="{A78BC6D4-812B-880A-573A-E69CA6418D0B}"/>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3" name="TextBox 12">
              <a:extLst>
                <a:ext uri="{FF2B5EF4-FFF2-40B4-BE49-F238E27FC236}">
                  <a16:creationId xmlns:a16="http://schemas.microsoft.com/office/drawing/2014/main" id="{F75F9B3B-8CDC-2AF1-8F2F-30E4B69DD74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83F5B2FA-2ABC-658F-D29A-A07D570CB31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6" name="TextBox 15">
              <a:extLst>
                <a:ext uri="{FF2B5EF4-FFF2-40B4-BE49-F238E27FC236}">
                  <a16:creationId xmlns:a16="http://schemas.microsoft.com/office/drawing/2014/main" id="{B9203A2D-4F00-0660-8078-1CE13D235EB5}"/>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7" name="TextBox 16">
              <a:extLst>
                <a:ext uri="{FF2B5EF4-FFF2-40B4-BE49-F238E27FC236}">
                  <a16:creationId xmlns:a16="http://schemas.microsoft.com/office/drawing/2014/main" id="{9CFF6AEE-D40F-02DE-6911-A1B84577DC0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8" name="TextBox 17">
              <a:extLst>
                <a:ext uri="{FF2B5EF4-FFF2-40B4-BE49-F238E27FC236}">
                  <a16:creationId xmlns:a16="http://schemas.microsoft.com/office/drawing/2014/main" id="{7A4BC4EA-AC80-8DED-6697-AF0DC961768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9" name="TextBox 18">
              <a:extLst>
                <a:ext uri="{FF2B5EF4-FFF2-40B4-BE49-F238E27FC236}">
                  <a16:creationId xmlns:a16="http://schemas.microsoft.com/office/drawing/2014/main" id="{C62B396B-91BE-94C5-D352-2FF208CA36F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8" name="Graphic 27">
            <a:extLst>
              <a:ext uri="{FF2B5EF4-FFF2-40B4-BE49-F238E27FC236}">
                <a16:creationId xmlns:a16="http://schemas.microsoft.com/office/drawing/2014/main" id="{51ED1EA9-632A-1EE7-A39D-17E9DD85DF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6699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amp; testimonial (2)">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184BEA07-5920-AB55-93C3-C7A315688F08}"/>
              </a:ext>
            </a:extLst>
          </p:cNvPr>
          <p:cNvSpPr>
            <a:spLocks noGrp="1"/>
          </p:cNvSpPr>
          <p:nvPr>
            <p:ph type="body" sz="quarter" idx="3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 name="Text Placeholder 25">
            <a:extLst>
              <a:ext uri="{FF2B5EF4-FFF2-40B4-BE49-F238E27FC236}">
                <a16:creationId xmlns:a16="http://schemas.microsoft.com/office/drawing/2014/main" id="{F6CB2A52-3D2E-4D27-A43A-E3CE8F6093C3}"/>
              </a:ext>
            </a:extLst>
          </p:cNvPr>
          <p:cNvSpPr>
            <a:spLocks noGrp="1"/>
          </p:cNvSpPr>
          <p:nvPr>
            <p:ph type="body" sz="quarter" idx="37" hasCustomPrompt="1"/>
          </p:nvPr>
        </p:nvSpPr>
        <p:spPr>
          <a:xfrm>
            <a:off x="6553018" y="3994520"/>
            <a:ext cx="4505503" cy="71067"/>
          </a:xfr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lvl1pPr>
          </a:lstStyle>
          <a:p>
            <a:pPr lvl="0" algn="ctr"/>
            <a:r>
              <a:rPr lang="en-US" dirty="0"/>
              <a:t> </a:t>
            </a:r>
            <a:endParaRPr lang="en-GB" dirty="0"/>
          </a:p>
        </p:txBody>
      </p:sp>
      <p:sp>
        <p:nvSpPr>
          <p:cNvPr id="4" name="Text Placeholder 25">
            <a:extLst>
              <a:ext uri="{FF2B5EF4-FFF2-40B4-BE49-F238E27FC236}">
                <a16:creationId xmlns:a16="http://schemas.microsoft.com/office/drawing/2014/main" id="{10E8D6B8-8B17-52F2-D72A-1D6A79F0C51E}"/>
              </a:ext>
            </a:extLst>
          </p:cNvPr>
          <p:cNvSpPr>
            <a:spLocks noGrp="1"/>
          </p:cNvSpPr>
          <p:nvPr>
            <p:ph type="body" sz="quarter" idx="36" hasCustomPrompt="1"/>
          </p:nvPr>
        </p:nvSpPr>
        <p:spPr>
          <a:xfrm>
            <a:off x="6553018" y="4065587"/>
            <a:ext cx="4505503" cy="1962149"/>
          </a:xfr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6" name="Text Placeholder 5">
            <a:extLst>
              <a:ext uri="{FF2B5EF4-FFF2-40B4-BE49-F238E27FC236}">
                <a16:creationId xmlns:a16="http://schemas.microsoft.com/office/drawing/2014/main" id="{87DA8894-E07B-5382-7378-646216D4A78D}"/>
              </a:ext>
            </a:extLst>
          </p:cNvPr>
          <p:cNvSpPr>
            <a:spLocks noGrp="1"/>
          </p:cNvSpPr>
          <p:nvPr>
            <p:ph type="body" sz="quarter" idx="13" hasCustomPrompt="1"/>
          </p:nvPr>
        </p:nvSpPr>
        <p:spPr>
          <a:xfrm>
            <a:off x="450849" y="2651124"/>
            <a:ext cx="2359024" cy="77787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9">
            <a:extLst>
              <a:ext uri="{FF2B5EF4-FFF2-40B4-BE49-F238E27FC236}">
                <a16:creationId xmlns:a16="http://schemas.microsoft.com/office/drawing/2014/main" id="{CCDCAA8C-1EA1-73C5-50B6-4544BDACE8FE}"/>
              </a:ext>
            </a:extLst>
          </p:cNvPr>
          <p:cNvSpPr>
            <a:spLocks noGrp="1"/>
          </p:cNvSpPr>
          <p:nvPr>
            <p:ph type="body" sz="quarter" idx="14" hasCustomPrompt="1"/>
          </p:nvPr>
        </p:nvSpPr>
        <p:spPr>
          <a:xfrm>
            <a:off x="450849" y="3525527"/>
            <a:ext cx="2359019" cy="266700"/>
          </a:xfrm>
        </p:spPr>
        <p:txBody>
          <a:bodyPr/>
          <a:lstStyle>
            <a:lvl1pPr>
              <a:defRPr sz="120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9" name="Text Placeholder 11">
            <a:extLst>
              <a:ext uri="{FF2B5EF4-FFF2-40B4-BE49-F238E27FC236}">
                <a16:creationId xmlns:a16="http://schemas.microsoft.com/office/drawing/2014/main" id="{A1D7EED1-6491-08C4-8535-3ED3EC4DEFB5}"/>
              </a:ext>
            </a:extLst>
          </p:cNvPr>
          <p:cNvSpPr>
            <a:spLocks noGrp="1"/>
          </p:cNvSpPr>
          <p:nvPr>
            <p:ph type="body" sz="quarter" idx="15" hasCustomPrompt="1"/>
          </p:nvPr>
        </p:nvSpPr>
        <p:spPr>
          <a:xfrm>
            <a:off x="450849" y="3716335"/>
            <a:ext cx="2359019" cy="266700"/>
          </a:xfrm>
        </p:spPr>
        <p:txBody>
          <a:bodyPr/>
          <a:lstStyle>
            <a:lvl1pPr>
              <a:defRPr sz="1200"/>
            </a:lvl1pPr>
          </a:lstStyle>
          <a:p>
            <a:pPr lvl="0"/>
            <a:r>
              <a:rPr lang="en-GB"/>
              <a:t>Insert title here</a:t>
            </a:r>
            <a:endParaRPr lang="en-GB" dirty="0"/>
          </a:p>
        </p:txBody>
      </p:sp>
      <p:sp>
        <p:nvSpPr>
          <p:cNvPr id="10" name="Text Placeholder 5">
            <a:extLst>
              <a:ext uri="{FF2B5EF4-FFF2-40B4-BE49-F238E27FC236}">
                <a16:creationId xmlns:a16="http://schemas.microsoft.com/office/drawing/2014/main" id="{E885980D-C72B-9D32-F0BC-221FA059A209}"/>
              </a:ext>
            </a:extLst>
          </p:cNvPr>
          <p:cNvSpPr>
            <a:spLocks noGrp="1"/>
          </p:cNvSpPr>
          <p:nvPr>
            <p:ph type="body" sz="quarter" idx="16" hasCustomPrompt="1"/>
          </p:nvPr>
        </p:nvSpPr>
        <p:spPr>
          <a:xfrm>
            <a:off x="450849" y="4695825"/>
            <a:ext cx="2359024" cy="77787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9">
            <a:extLst>
              <a:ext uri="{FF2B5EF4-FFF2-40B4-BE49-F238E27FC236}">
                <a16:creationId xmlns:a16="http://schemas.microsoft.com/office/drawing/2014/main" id="{CA9268DA-2BC5-B5D5-4CE9-8BD16693ED1A}"/>
              </a:ext>
            </a:extLst>
          </p:cNvPr>
          <p:cNvSpPr>
            <a:spLocks noGrp="1"/>
          </p:cNvSpPr>
          <p:nvPr>
            <p:ph type="body" sz="quarter" idx="17" hasCustomPrompt="1"/>
          </p:nvPr>
        </p:nvSpPr>
        <p:spPr>
          <a:xfrm>
            <a:off x="450849" y="5570228"/>
            <a:ext cx="2359019" cy="266700"/>
          </a:xfrm>
        </p:spPr>
        <p:txBody>
          <a:bodyPr/>
          <a:lstStyle>
            <a:lvl1pPr>
              <a:defRPr sz="120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2" name="Text Placeholder 11">
            <a:extLst>
              <a:ext uri="{FF2B5EF4-FFF2-40B4-BE49-F238E27FC236}">
                <a16:creationId xmlns:a16="http://schemas.microsoft.com/office/drawing/2014/main" id="{FCD9146B-DFF9-8A90-6634-F2F38611000E}"/>
              </a:ext>
            </a:extLst>
          </p:cNvPr>
          <p:cNvSpPr>
            <a:spLocks noGrp="1"/>
          </p:cNvSpPr>
          <p:nvPr>
            <p:ph type="body" sz="quarter" idx="18" hasCustomPrompt="1"/>
          </p:nvPr>
        </p:nvSpPr>
        <p:spPr>
          <a:xfrm>
            <a:off x="450849" y="5761036"/>
            <a:ext cx="2359019" cy="266700"/>
          </a:xfrm>
        </p:spPr>
        <p:txBody>
          <a:bodyPr/>
          <a:lstStyle>
            <a:lvl1pPr>
              <a:defRPr sz="1200"/>
            </a:lvl1pPr>
          </a:lstStyle>
          <a:p>
            <a:pPr lvl="0"/>
            <a:r>
              <a:rPr lang="en-GB"/>
              <a:t>Insert title here</a:t>
            </a:r>
            <a:endParaRPr lang="en-GB" dirty="0"/>
          </a:p>
        </p:txBody>
      </p:sp>
      <p:sp>
        <p:nvSpPr>
          <p:cNvPr id="13" name="Text Placeholder 5">
            <a:extLst>
              <a:ext uri="{FF2B5EF4-FFF2-40B4-BE49-F238E27FC236}">
                <a16:creationId xmlns:a16="http://schemas.microsoft.com/office/drawing/2014/main" id="{E73D7789-DF27-879E-8A33-A0A02DF43FA5}"/>
              </a:ext>
            </a:extLst>
          </p:cNvPr>
          <p:cNvSpPr>
            <a:spLocks noGrp="1"/>
          </p:cNvSpPr>
          <p:nvPr>
            <p:ph type="body" sz="quarter" idx="19" hasCustomPrompt="1"/>
          </p:nvPr>
        </p:nvSpPr>
        <p:spPr>
          <a:xfrm>
            <a:off x="3565525" y="2435224"/>
            <a:ext cx="2120900" cy="1547811"/>
          </a:xfrm>
          <a:solidFill>
            <a:schemeClr val="accent2"/>
          </a:solidFill>
        </p:spPr>
        <p:txBody>
          <a:bodyPr lIns="180000" tIns="360000" rIns="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5">
            <a:extLst>
              <a:ext uri="{FF2B5EF4-FFF2-40B4-BE49-F238E27FC236}">
                <a16:creationId xmlns:a16="http://schemas.microsoft.com/office/drawing/2014/main" id="{F67FB5E7-5B59-E9A6-24A4-A3AE5DFF7745}"/>
              </a:ext>
            </a:extLst>
          </p:cNvPr>
          <p:cNvSpPr>
            <a:spLocks noGrp="1"/>
          </p:cNvSpPr>
          <p:nvPr>
            <p:ph type="body" sz="quarter" idx="20" hasCustomPrompt="1"/>
          </p:nvPr>
        </p:nvSpPr>
        <p:spPr>
          <a:xfrm>
            <a:off x="3565525" y="4479925"/>
            <a:ext cx="2120900" cy="1547811"/>
          </a:xfrm>
          <a:solidFill>
            <a:schemeClr val="accent1"/>
          </a:solidFill>
        </p:spPr>
        <p:txBody>
          <a:bodyPr lIns="180000" tIns="360000" rIns="180000"/>
          <a:lstStyle>
            <a:lvl1pPr>
              <a:defRPr>
                <a:solidFill>
                  <a:schemeClr val="tx2"/>
                </a:solidFill>
              </a:defRPr>
            </a:lvl1pPr>
            <a:lvl2pPr>
              <a:buClr>
                <a:schemeClr val="accent3"/>
              </a:buClr>
              <a:defRPr>
                <a:solidFill>
                  <a:schemeClr val="tx2"/>
                </a:solidFill>
              </a:defRPr>
            </a:lvl2pPr>
            <a:lvl3pPr>
              <a:buClr>
                <a:schemeClr val="accent3"/>
              </a:buClr>
              <a:defRPr>
                <a:solidFill>
                  <a:schemeClr val="tx2"/>
                </a:solidFill>
              </a:defRPr>
            </a:lvl3pPr>
            <a:lvl4pPr>
              <a:buClr>
                <a:schemeClr val="accent3"/>
              </a:buClr>
              <a:defRPr>
                <a:solidFill>
                  <a:schemeClr val="tx2"/>
                </a:solidFill>
              </a:defRPr>
            </a:lvl4pPr>
            <a:lvl5pPr>
              <a:buClr>
                <a:schemeClr val="accent3"/>
              </a:buClr>
              <a:defRPr>
                <a:solidFill>
                  <a:schemeClr val="tx2"/>
                </a:solidFill>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5">
            <a:extLst>
              <a:ext uri="{FF2B5EF4-FFF2-40B4-BE49-F238E27FC236}">
                <a16:creationId xmlns:a16="http://schemas.microsoft.com/office/drawing/2014/main" id="{9EC0C03C-3180-061F-654E-9A5946A6E08F}"/>
              </a:ext>
            </a:extLst>
          </p:cNvPr>
          <p:cNvSpPr>
            <a:spLocks noGrp="1"/>
          </p:cNvSpPr>
          <p:nvPr>
            <p:ph type="body" sz="quarter" idx="21" hasCustomPrompt="1"/>
          </p:nvPr>
        </p:nvSpPr>
        <p:spPr>
          <a:xfrm>
            <a:off x="6805206" y="4256395"/>
            <a:ext cx="4015194" cy="109634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9">
            <a:extLst>
              <a:ext uri="{FF2B5EF4-FFF2-40B4-BE49-F238E27FC236}">
                <a16:creationId xmlns:a16="http://schemas.microsoft.com/office/drawing/2014/main" id="{888AD919-2BEE-BCF3-3A6D-50D529E320CD}"/>
              </a:ext>
            </a:extLst>
          </p:cNvPr>
          <p:cNvSpPr>
            <a:spLocks noGrp="1"/>
          </p:cNvSpPr>
          <p:nvPr>
            <p:ph type="body" sz="quarter" idx="22" hasCustomPrompt="1"/>
          </p:nvPr>
        </p:nvSpPr>
        <p:spPr>
          <a:xfrm>
            <a:off x="6805207" y="5435289"/>
            <a:ext cx="1682750" cy="266700"/>
          </a:xfrm>
        </p:spPr>
        <p:txBody>
          <a:bodyPr/>
          <a:lstStyle>
            <a:lvl1pPr>
              <a:defRPr>
                <a:solidFill>
                  <a:schemeClr val="bg2"/>
                </a:solidFill>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7" name="Text Placeholder 11">
            <a:extLst>
              <a:ext uri="{FF2B5EF4-FFF2-40B4-BE49-F238E27FC236}">
                <a16:creationId xmlns:a16="http://schemas.microsoft.com/office/drawing/2014/main" id="{242B0A19-1960-A688-6E5E-C9DD4EA66726}"/>
              </a:ext>
            </a:extLst>
          </p:cNvPr>
          <p:cNvSpPr>
            <a:spLocks noGrp="1"/>
          </p:cNvSpPr>
          <p:nvPr>
            <p:ph type="body" sz="quarter" idx="23" hasCustomPrompt="1"/>
          </p:nvPr>
        </p:nvSpPr>
        <p:spPr>
          <a:xfrm>
            <a:off x="6805207" y="5626097"/>
            <a:ext cx="1682750" cy="266700"/>
          </a:xfrm>
        </p:spPr>
        <p:txBody>
          <a:bodyPr/>
          <a:lstStyle>
            <a:lvl1pPr>
              <a:defRPr>
                <a:solidFill>
                  <a:schemeClr val="bg2"/>
                </a:solidFill>
              </a:defRPr>
            </a:lvl1pPr>
          </a:lstStyle>
          <a:p>
            <a:pPr lvl="0"/>
            <a:r>
              <a:rPr lang="en-GB"/>
              <a:t>Insert title here</a:t>
            </a:r>
            <a:endParaRPr lang="en-GB" dirty="0"/>
          </a:p>
        </p:txBody>
      </p:sp>
      <p:cxnSp>
        <p:nvCxnSpPr>
          <p:cNvPr id="18" name="Straight Connector 17">
            <a:extLst>
              <a:ext uri="{FF2B5EF4-FFF2-40B4-BE49-F238E27FC236}">
                <a16:creationId xmlns:a16="http://schemas.microsoft.com/office/drawing/2014/main" id="{6AD8EE30-D1E9-EE62-BCC0-9C01DA929A1A}"/>
              </a:ext>
            </a:extLst>
          </p:cNvPr>
          <p:cNvCxnSpPr>
            <a:cxnSpLocks/>
          </p:cNvCxnSpPr>
          <p:nvPr/>
        </p:nvCxnSpPr>
        <p:spPr>
          <a:xfrm>
            <a:off x="31479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1CE2D9-CA62-36AF-83B3-111919E440EE}"/>
              </a:ext>
            </a:extLst>
          </p:cNvPr>
          <p:cNvCxnSpPr>
            <a:cxnSpLocks/>
          </p:cNvCxnSpPr>
          <p:nvPr/>
        </p:nvCxnSpPr>
        <p:spPr>
          <a:xfrm>
            <a:off x="61197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64B2C224-98A3-DB89-1B06-02EE840744E9}"/>
              </a:ext>
            </a:extLst>
          </p:cNvPr>
          <p:cNvSpPr>
            <a:spLocks noGrp="1"/>
          </p:cNvSpPr>
          <p:nvPr>
            <p:ph type="pic" sz="quarter" idx="24" hasCustomPrompt="1"/>
          </p:nvPr>
        </p:nvSpPr>
        <p:spPr>
          <a:xfrm>
            <a:off x="6553019" y="2266520"/>
            <a:ext cx="4505504" cy="1728000"/>
          </a:xfrm>
        </p:spPr>
        <p:txBody>
          <a:bodyPr/>
          <a:lstStyle>
            <a:lvl1pPr algn="ctr">
              <a:defRPr/>
            </a:lvl1pPr>
          </a:lstStyle>
          <a:p>
            <a:r>
              <a:rPr lang="en-GB" dirty="0"/>
              <a:t>Click icon to insert image</a:t>
            </a:r>
          </a:p>
        </p:txBody>
      </p:sp>
      <p:sp>
        <p:nvSpPr>
          <p:cNvPr id="29" name="Text Placeholder 28">
            <a:extLst>
              <a:ext uri="{FF2B5EF4-FFF2-40B4-BE49-F238E27FC236}">
                <a16:creationId xmlns:a16="http://schemas.microsoft.com/office/drawing/2014/main" id="{2F7C36C4-76BF-9AF7-7A35-C55FBEE5AE87}"/>
              </a:ext>
            </a:extLst>
          </p:cNvPr>
          <p:cNvSpPr>
            <a:spLocks noGrp="1"/>
          </p:cNvSpPr>
          <p:nvPr>
            <p:ph type="body" sz="quarter" idx="25" hasCustomPrompt="1"/>
          </p:nvPr>
        </p:nvSpPr>
        <p:spPr>
          <a:xfrm>
            <a:off x="335100" y="2266520"/>
            <a:ext cx="36000" cy="1728000"/>
          </a:xfrm>
          <a:solidFill>
            <a:schemeClr val="accent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F8381302-6460-0F5F-479F-E6A797AF52BC}"/>
              </a:ext>
            </a:extLst>
          </p:cNvPr>
          <p:cNvSpPr>
            <a:spLocks noGrp="1"/>
          </p:cNvSpPr>
          <p:nvPr>
            <p:ph type="body" sz="quarter" idx="26" hasCustomPrompt="1"/>
          </p:nvPr>
        </p:nvSpPr>
        <p:spPr>
          <a:xfrm>
            <a:off x="335100" y="4299736"/>
            <a:ext cx="36000" cy="1728000"/>
          </a:xfrm>
          <a:solidFill>
            <a:schemeClr val="accent1"/>
          </a:solidFill>
        </p:spPr>
        <p:txBody>
          <a:bodyPr/>
          <a:lstStyle>
            <a:lvl1pPr>
              <a:defRPr/>
            </a:lvl1pPr>
          </a:lstStyle>
          <a:p>
            <a:pPr lvl="0"/>
            <a:r>
              <a:rPr lang="en-GB"/>
              <a:t> </a:t>
            </a:r>
            <a:endParaRPr lang="en-GB" dirty="0"/>
          </a:p>
        </p:txBody>
      </p:sp>
      <p:sp>
        <p:nvSpPr>
          <p:cNvPr id="38" name="Text Placeholder 37">
            <a:extLst>
              <a:ext uri="{FF2B5EF4-FFF2-40B4-BE49-F238E27FC236}">
                <a16:creationId xmlns:a16="http://schemas.microsoft.com/office/drawing/2014/main" id="{3C30209F-BFED-1C17-7393-334D3173A281}"/>
              </a:ext>
            </a:extLst>
          </p:cNvPr>
          <p:cNvSpPr>
            <a:spLocks noGrp="1"/>
          </p:cNvSpPr>
          <p:nvPr>
            <p:ph type="body" sz="quarter" idx="27" hasCustomPrompt="1"/>
          </p:nvPr>
        </p:nvSpPr>
        <p:spPr>
          <a:xfrm>
            <a:off x="531720" y="2266544"/>
            <a:ext cx="356001" cy="258887"/>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4"/>
          </a:solidFill>
        </p:spPr>
        <p:txBody>
          <a:bodyPr wrap="square">
            <a:noAutofit/>
          </a:bodyPr>
          <a:lstStyle>
            <a:lvl1pPr>
              <a:defRPr/>
            </a:lvl1pPr>
          </a:lstStyle>
          <a:p>
            <a:pPr lvl="0"/>
            <a:r>
              <a:rPr lang="en-GB"/>
              <a:t> </a:t>
            </a:r>
            <a:endParaRPr lang="en-GB" dirty="0"/>
          </a:p>
        </p:txBody>
      </p:sp>
      <p:sp>
        <p:nvSpPr>
          <p:cNvPr id="39" name="Text Placeholder 38">
            <a:extLst>
              <a:ext uri="{FF2B5EF4-FFF2-40B4-BE49-F238E27FC236}">
                <a16:creationId xmlns:a16="http://schemas.microsoft.com/office/drawing/2014/main" id="{80A96817-5E54-B200-DA6D-CC231C634BB5}"/>
              </a:ext>
            </a:extLst>
          </p:cNvPr>
          <p:cNvSpPr>
            <a:spLocks noGrp="1"/>
          </p:cNvSpPr>
          <p:nvPr>
            <p:ph type="body" sz="quarter" idx="28" hasCustomPrompt="1"/>
          </p:nvPr>
        </p:nvSpPr>
        <p:spPr>
          <a:xfrm>
            <a:off x="531148" y="4299736"/>
            <a:ext cx="356001" cy="258887"/>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2"/>
          </a:solidFill>
        </p:spPr>
        <p:txBody>
          <a:bodyPr wrap="square">
            <a:noAutofit/>
          </a:bodyPr>
          <a:lstStyle>
            <a:lvl1pPr>
              <a:defRPr/>
            </a:lvl1pPr>
          </a:lstStyle>
          <a:p>
            <a:pPr lvl="0"/>
            <a:r>
              <a:rPr lang="en-GB"/>
              <a:t> </a:t>
            </a:r>
            <a:endParaRPr lang="en-GB" dirty="0"/>
          </a:p>
        </p:txBody>
      </p:sp>
      <p:sp>
        <p:nvSpPr>
          <p:cNvPr id="42" name="Text Placeholder 41">
            <a:extLst>
              <a:ext uri="{FF2B5EF4-FFF2-40B4-BE49-F238E27FC236}">
                <a16:creationId xmlns:a16="http://schemas.microsoft.com/office/drawing/2014/main" id="{082A01D8-B46E-486A-CE56-B1E28A5C3A63}"/>
              </a:ext>
            </a:extLst>
          </p:cNvPr>
          <p:cNvSpPr>
            <a:spLocks noGrp="1"/>
          </p:cNvSpPr>
          <p:nvPr>
            <p:ph type="body" sz="quarter" idx="29" hasCustomPrompt="1"/>
          </p:nvPr>
        </p:nvSpPr>
        <p:spPr>
          <a:xfrm>
            <a:off x="3759793" y="2289190"/>
            <a:ext cx="497702" cy="361934"/>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4"/>
          </a:solidFill>
        </p:spPr>
        <p:txBody>
          <a:bodyPr wrap="square">
            <a:noAutofit/>
          </a:bodyPr>
          <a:lstStyle>
            <a:lvl1pPr>
              <a:defRPr/>
            </a:lvl1pPr>
          </a:lstStyle>
          <a:p>
            <a:pPr lvl="0"/>
            <a:r>
              <a:rPr lang="en-GB"/>
              <a:t> </a:t>
            </a:r>
            <a:endParaRPr lang="en-GB" dirty="0"/>
          </a:p>
        </p:txBody>
      </p:sp>
      <p:sp>
        <p:nvSpPr>
          <p:cNvPr id="43" name="Text Placeholder 42">
            <a:extLst>
              <a:ext uri="{FF2B5EF4-FFF2-40B4-BE49-F238E27FC236}">
                <a16:creationId xmlns:a16="http://schemas.microsoft.com/office/drawing/2014/main" id="{78FC1149-3CE8-5F75-7EB8-88E203186EEB}"/>
              </a:ext>
            </a:extLst>
          </p:cNvPr>
          <p:cNvSpPr>
            <a:spLocks noGrp="1"/>
          </p:cNvSpPr>
          <p:nvPr>
            <p:ph type="body" sz="quarter" idx="30" hasCustomPrompt="1"/>
          </p:nvPr>
        </p:nvSpPr>
        <p:spPr>
          <a:xfrm>
            <a:off x="3759793" y="4339773"/>
            <a:ext cx="497702" cy="361934"/>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2"/>
          </a:solidFill>
        </p:spPr>
        <p:txBody>
          <a:bodyPr wrap="square">
            <a:noAutofit/>
          </a:bodyPr>
          <a:lstStyle>
            <a:lvl1pPr>
              <a:defRPr/>
            </a:lvl1pPr>
          </a:lstStyle>
          <a:p>
            <a:pPr lvl="0"/>
            <a:r>
              <a:rPr lang="en-GB"/>
              <a:t> </a:t>
            </a:r>
            <a:endParaRPr lang="en-GB" dirty="0"/>
          </a:p>
        </p:txBody>
      </p:sp>
      <p:grpSp>
        <p:nvGrpSpPr>
          <p:cNvPr id="36" name="Group 35">
            <a:extLst>
              <a:ext uri="{FF2B5EF4-FFF2-40B4-BE49-F238E27FC236}">
                <a16:creationId xmlns:a16="http://schemas.microsoft.com/office/drawing/2014/main" id="{2E8F1757-4D72-53B3-874C-E9E12C64326C}"/>
              </a:ext>
            </a:extLst>
          </p:cNvPr>
          <p:cNvGrpSpPr/>
          <p:nvPr/>
        </p:nvGrpSpPr>
        <p:grpSpPr>
          <a:xfrm>
            <a:off x="12287572" y="0"/>
            <a:ext cx="2175021" cy="4839558"/>
            <a:chOff x="838200" y="1150069"/>
            <a:chExt cx="2175021" cy="4839558"/>
          </a:xfrm>
        </p:grpSpPr>
        <p:sp>
          <p:nvSpPr>
            <p:cNvPr id="37" name="Rectangle 36">
              <a:extLst>
                <a:ext uri="{FF2B5EF4-FFF2-40B4-BE49-F238E27FC236}">
                  <a16:creationId xmlns:a16="http://schemas.microsoft.com/office/drawing/2014/main" id="{6FF83E3F-425B-64AE-733E-CCBDC5ACAE5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0" name="Rectangle 39">
              <a:extLst>
                <a:ext uri="{FF2B5EF4-FFF2-40B4-BE49-F238E27FC236}">
                  <a16:creationId xmlns:a16="http://schemas.microsoft.com/office/drawing/2014/main" id="{DBD55780-E40E-4C40-21A6-30FBD90C035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1" name="TextBox 40">
              <a:extLst>
                <a:ext uri="{FF2B5EF4-FFF2-40B4-BE49-F238E27FC236}">
                  <a16:creationId xmlns:a16="http://schemas.microsoft.com/office/drawing/2014/main" id="{A8269569-7EAA-19FD-8066-1DB7EF271BC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C48D00A2-C4F6-A346-D5F5-9675F8FB55B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A2D1C708-E50D-3022-562E-5689939B8FF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36A90D6A-4C35-3DFD-F7C0-50CA7D86203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8439A32D-A420-78C1-6982-01DD1AAF8FB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D58099FC-135F-1099-6C5A-99EAF0468F9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ED6C0B68-246F-0F8A-B43F-D9BCF762984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1" name="Date Placeholder 50">
            <a:extLst>
              <a:ext uri="{FF2B5EF4-FFF2-40B4-BE49-F238E27FC236}">
                <a16:creationId xmlns:a16="http://schemas.microsoft.com/office/drawing/2014/main" id="{98BC4E00-1654-BD37-C902-ECD66E295C60}"/>
              </a:ext>
            </a:extLst>
          </p:cNvPr>
          <p:cNvSpPr>
            <a:spLocks noGrp="1"/>
          </p:cNvSpPr>
          <p:nvPr>
            <p:ph type="dt" sz="half" idx="33"/>
          </p:nvPr>
        </p:nvSpPr>
        <p:spPr/>
        <p:txBody>
          <a:bodyPr/>
          <a:lstStyle/>
          <a:p>
            <a:endParaRPr lang="en-GB" dirty="0"/>
          </a:p>
        </p:txBody>
      </p:sp>
      <p:sp>
        <p:nvSpPr>
          <p:cNvPr id="52" name="Footer Placeholder 51">
            <a:extLst>
              <a:ext uri="{FF2B5EF4-FFF2-40B4-BE49-F238E27FC236}">
                <a16:creationId xmlns:a16="http://schemas.microsoft.com/office/drawing/2014/main" id="{C0868266-0B61-8686-1895-F21BDA2ABE67}"/>
              </a:ext>
            </a:extLst>
          </p:cNvPr>
          <p:cNvSpPr>
            <a:spLocks noGrp="1"/>
          </p:cNvSpPr>
          <p:nvPr>
            <p:ph type="ftr" sz="quarter" idx="3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3" name="Slide Number Placeholder 52">
            <a:extLst>
              <a:ext uri="{FF2B5EF4-FFF2-40B4-BE49-F238E27FC236}">
                <a16:creationId xmlns:a16="http://schemas.microsoft.com/office/drawing/2014/main" id="{EFC0CB53-22C1-0F6B-E9B2-5EDE9290D7FF}"/>
              </a:ext>
            </a:extLst>
          </p:cNvPr>
          <p:cNvSpPr>
            <a:spLocks noGrp="1"/>
          </p:cNvSpPr>
          <p:nvPr>
            <p:ph type="sldNum" sz="quarter" idx="35"/>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5826D0F8-21D0-FCD1-CF3E-ADC16356C67B}"/>
              </a:ext>
            </a:extLst>
          </p:cNvPr>
          <p:cNvSpPr>
            <a:spLocks noGrp="1"/>
          </p:cNvSpPr>
          <p:nvPr>
            <p:ph type="title" hasCustomPrompt="1"/>
          </p:nvPr>
        </p:nvSpPr>
        <p:spPr>
          <a:xfrm>
            <a:off x="450849" y="422670"/>
            <a:ext cx="10329380" cy="558163"/>
          </a:xfrm>
        </p:spPr>
        <p:txBody>
          <a:bodyPr/>
          <a:lstStyle>
            <a:lvl1pPr>
              <a:defRPr sz="3200"/>
            </a:lvl1pPr>
          </a:lstStyle>
          <a:p>
            <a:r>
              <a:rPr lang="en-GB" dirty="0"/>
              <a:t>Insert title here</a:t>
            </a:r>
          </a:p>
        </p:txBody>
      </p:sp>
      <p:pic>
        <p:nvPicPr>
          <p:cNvPr id="3" name="Graphic 2">
            <a:extLst>
              <a:ext uri="{FF2B5EF4-FFF2-40B4-BE49-F238E27FC236}">
                <a16:creationId xmlns:a16="http://schemas.microsoft.com/office/drawing/2014/main" id="{8CB1AF08-E568-DE07-6F39-E6C303064A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cxnSp>
        <p:nvCxnSpPr>
          <p:cNvPr id="8" name="Straight Connector 7">
            <a:extLst>
              <a:ext uri="{FF2B5EF4-FFF2-40B4-BE49-F238E27FC236}">
                <a16:creationId xmlns:a16="http://schemas.microsoft.com/office/drawing/2014/main" id="{A6058E72-38C7-E93A-7D78-067945D305ED}"/>
              </a:ext>
            </a:extLst>
          </p:cNvPr>
          <p:cNvCxnSpPr>
            <a:cxnSpLocks/>
          </p:cNvCxnSpPr>
          <p:nvPr userDrawn="1"/>
        </p:nvCxnSpPr>
        <p:spPr>
          <a:xfrm>
            <a:off x="31479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62D34-D9B2-2052-BD06-4418798DD384}"/>
              </a:ext>
            </a:extLst>
          </p:cNvPr>
          <p:cNvCxnSpPr>
            <a:cxnSpLocks/>
          </p:cNvCxnSpPr>
          <p:nvPr userDrawn="1"/>
        </p:nvCxnSpPr>
        <p:spPr>
          <a:xfrm>
            <a:off x="61197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D50C733-5E24-3E9D-46B7-F6FD9C86CE9A}"/>
              </a:ext>
            </a:extLst>
          </p:cNvPr>
          <p:cNvGrpSpPr/>
          <p:nvPr userDrawn="1"/>
        </p:nvGrpSpPr>
        <p:grpSpPr>
          <a:xfrm>
            <a:off x="12287572" y="0"/>
            <a:ext cx="2175021" cy="4839558"/>
            <a:chOff x="838200" y="1150069"/>
            <a:chExt cx="2175021" cy="4839558"/>
          </a:xfrm>
        </p:grpSpPr>
        <p:sp>
          <p:nvSpPr>
            <p:cNvPr id="23" name="Rectangle 22">
              <a:extLst>
                <a:ext uri="{FF2B5EF4-FFF2-40B4-BE49-F238E27FC236}">
                  <a16:creationId xmlns:a16="http://schemas.microsoft.com/office/drawing/2014/main" id="{3CF37E40-9644-9CA7-2516-6C07E23EA47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4" name="Rectangle 23">
              <a:extLst>
                <a:ext uri="{FF2B5EF4-FFF2-40B4-BE49-F238E27FC236}">
                  <a16:creationId xmlns:a16="http://schemas.microsoft.com/office/drawing/2014/main" id="{1F7C1460-A606-71F9-A35F-6EB557A8BFB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FDB8F3DF-2D48-6FB7-009E-62E5D99E1E1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6" name="TextBox 25">
              <a:extLst>
                <a:ext uri="{FF2B5EF4-FFF2-40B4-BE49-F238E27FC236}">
                  <a16:creationId xmlns:a16="http://schemas.microsoft.com/office/drawing/2014/main" id="{00BED8B0-06AE-B5ED-D930-1BBF1D08AD3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7" name="TextBox 26">
              <a:extLst>
                <a:ext uri="{FF2B5EF4-FFF2-40B4-BE49-F238E27FC236}">
                  <a16:creationId xmlns:a16="http://schemas.microsoft.com/office/drawing/2014/main" id="{3BC86C16-6A80-0301-6C4D-858BD76F5AB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8" name="TextBox 27">
              <a:extLst>
                <a:ext uri="{FF2B5EF4-FFF2-40B4-BE49-F238E27FC236}">
                  <a16:creationId xmlns:a16="http://schemas.microsoft.com/office/drawing/2014/main" id="{49391AE6-7DA2-4322-3E64-DC4D54C3EB2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1" name="TextBox 30">
              <a:extLst>
                <a:ext uri="{FF2B5EF4-FFF2-40B4-BE49-F238E27FC236}">
                  <a16:creationId xmlns:a16="http://schemas.microsoft.com/office/drawing/2014/main" id="{633DD4CF-7267-18CA-5574-3E48DBEDE991}"/>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3" name="TextBox 32">
              <a:extLst>
                <a:ext uri="{FF2B5EF4-FFF2-40B4-BE49-F238E27FC236}">
                  <a16:creationId xmlns:a16="http://schemas.microsoft.com/office/drawing/2014/main" id="{D7DE63BB-6F2D-331B-AE13-9CE14E40998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4" name="TextBox 33">
              <a:extLst>
                <a:ext uri="{FF2B5EF4-FFF2-40B4-BE49-F238E27FC236}">
                  <a16:creationId xmlns:a16="http://schemas.microsoft.com/office/drawing/2014/main" id="{C165645B-EE9C-8747-5C48-BF41C93C8158}"/>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35" name="Graphic 34">
            <a:extLst>
              <a:ext uri="{FF2B5EF4-FFF2-40B4-BE49-F238E27FC236}">
                <a16:creationId xmlns:a16="http://schemas.microsoft.com/office/drawing/2014/main" id="{2F26FC1B-185B-4276-CA5D-E05F9C44E8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7739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5" descr="A white wall with squares&#10;&#10;Description automatically generated">
            <a:extLst>
              <a:ext uri="{FF2B5EF4-FFF2-40B4-BE49-F238E27FC236}">
                <a16:creationId xmlns:a16="http://schemas.microsoft.com/office/drawing/2014/main" id="{7F798CBA-C736-986D-1951-160FD9ECEA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itle 1">
            <a:extLst>
              <a:ext uri="{FF2B5EF4-FFF2-40B4-BE49-F238E27FC236}">
                <a16:creationId xmlns:a16="http://schemas.microsoft.com/office/drawing/2014/main" id="{A2CDE619-9C6B-C5AF-A656-CC0748B67DEA}"/>
              </a:ext>
            </a:extLst>
          </p:cNvPr>
          <p:cNvSpPr>
            <a:spLocks noGrp="1"/>
          </p:cNvSpPr>
          <p:nvPr>
            <p:ph type="title" hasCustomPrompt="1"/>
          </p:nvPr>
        </p:nvSpPr>
        <p:spPr>
          <a:xfrm>
            <a:off x="740410" y="2440305"/>
            <a:ext cx="6856730" cy="2078355"/>
          </a:xfrm>
        </p:spPr>
        <p:txBody>
          <a:bodyPr/>
          <a:lstStyle>
            <a:lvl1pPr>
              <a:defRPr sz="6000">
                <a:solidFill>
                  <a:schemeClr val="accent2"/>
                </a:solidFill>
                <a:latin typeface="+mn-lt"/>
              </a:defRPr>
            </a:lvl1pPr>
          </a:lstStyle>
          <a:p>
            <a:r>
              <a:rPr lang="en-GB"/>
              <a:t>Insert title here</a:t>
            </a:r>
            <a:endParaRPr lang="en-GB" dirty="0"/>
          </a:p>
        </p:txBody>
      </p:sp>
      <p:pic>
        <p:nvPicPr>
          <p:cNvPr id="10" name="Graphic 9">
            <a:extLst>
              <a:ext uri="{FF2B5EF4-FFF2-40B4-BE49-F238E27FC236}">
                <a16:creationId xmlns:a16="http://schemas.microsoft.com/office/drawing/2014/main" id="{A925A9BF-6AD7-FECA-9B54-3C08D7AD8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2" name="Picture Placeholder 11">
            <a:extLst>
              <a:ext uri="{FF2B5EF4-FFF2-40B4-BE49-F238E27FC236}">
                <a16:creationId xmlns:a16="http://schemas.microsoft.com/office/drawing/2014/main" id="{6EDB911E-DEB4-304D-2905-9338137A6A70}"/>
              </a:ext>
            </a:extLst>
          </p:cNvPr>
          <p:cNvSpPr>
            <a:spLocks noGrp="1"/>
          </p:cNvSpPr>
          <p:nvPr>
            <p:ph type="pic" sz="quarter" idx="14" hasCustomPrompt="1"/>
          </p:nvPr>
        </p:nvSpPr>
        <p:spPr>
          <a:xfrm>
            <a:off x="740410" y="5661660"/>
            <a:ext cx="2056130" cy="739140"/>
          </a:xfrm>
        </p:spPr>
        <p:txBody>
          <a:bodyPr/>
          <a:lstStyle>
            <a:lvl1pPr algn="ctr">
              <a:defRPr/>
            </a:lvl1pPr>
          </a:lstStyle>
          <a:p>
            <a:r>
              <a:rPr lang="en-GB" dirty="0"/>
              <a:t>Insert client logo</a:t>
            </a:r>
          </a:p>
        </p:txBody>
      </p:sp>
      <p:sp>
        <p:nvSpPr>
          <p:cNvPr id="13" name="Text Placeholder 14">
            <a:extLst>
              <a:ext uri="{FF2B5EF4-FFF2-40B4-BE49-F238E27FC236}">
                <a16:creationId xmlns:a16="http://schemas.microsoft.com/office/drawing/2014/main" id="{BBF5DECF-DB7C-3593-2987-0E0B12CCECB3}"/>
              </a:ext>
            </a:extLst>
          </p:cNvPr>
          <p:cNvSpPr>
            <a:spLocks noGrp="1"/>
          </p:cNvSpPr>
          <p:nvPr>
            <p:ph type="body" sz="quarter" idx="15" hasCustomPrompt="1"/>
          </p:nvPr>
        </p:nvSpPr>
        <p:spPr>
          <a:xfrm>
            <a:off x="716598" y="5435078"/>
            <a:ext cx="1410964" cy="244682"/>
          </a:xfrm>
          <a:blipFill>
            <a:blip r:embed="rId6"/>
            <a:stretch>
              <a:fillRect/>
            </a:stretch>
          </a:blipFill>
        </p:spPr>
        <p:txBody>
          <a:bodyPr>
            <a:normAutofit/>
          </a:bodyPr>
          <a:lstStyle>
            <a:lvl1pPr>
              <a:defRPr/>
            </a:lvl1pPr>
          </a:lstStyle>
          <a:p>
            <a:pPr lvl="0"/>
            <a:r>
              <a:rPr lang="en-GB"/>
              <a:t> </a:t>
            </a:r>
            <a:endParaRPr lang="en-GB" dirty="0"/>
          </a:p>
        </p:txBody>
      </p:sp>
      <p:pic>
        <p:nvPicPr>
          <p:cNvPr id="5" name="Graphic 4">
            <a:extLst>
              <a:ext uri="{FF2B5EF4-FFF2-40B4-BE49-F238E27FC236}">
                <a16:creationId xmlns:a16="http://schemas.microsoft.com/office/drawing/2014/main" id="{036FDDDC-0096-8E06-7785-AB535DE02F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8">
            <a:extLst>
              <a:ext uri="{FF2B5EF4-FFF2-40B4-BE49-F238E27FC236}">
                <a16:creationId xmlns:a16="http://schemas.microsoft.com/office/drawing/2014/main" id="{BED0E4D4-A98A-D2C8-E625-E74A5F0D4CEF}"/>
              </a:ext>
            </a:extLst>
          </p:cNvPr>
          <p:cNvSpPr>
            <a:spLocks noGrp="1"/>
          </p:cNvSpPr>
          <p:nvPr>
            <p:ph type="body" sz="quarter" idx="13"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grpSp>
        <p:nvGrpSpPr>
          <p:cNvPr id="30" name="Group 29">
            <a:extLst>
              <a:ext uri="{FF2B5EF4-FFF2-40B4-BE49-F238E27FC236}">
                <a16:creationId xmlns:a16="http://schemas.microsoft.com/office/drawing/2014/main" id="{DBE50AE8-3D0A-85EB-9C3A-26682556CA5B}"/>
              </a:ext>
            </a:extLst>
          </p:cNvPr>
          <p:cNvGrpSpPr/>
          <p:nvPr userDrawn="1"/>
        </p:nvGrpSpPr>
        <p:grpSpPr>
          <a:xfrm>
            <a:off x="12394476" y="0"/>
            <a:ext cx="2094954" cy="3335867"/>
            <a:chOff x="-2178418" y="4487679"/>
            <a:chExt cx="2094954" cy="3335867"/>
          </a:xfrm>
        </p:grpSpPr>
        <p:sp>
          <p:nvSpPr>
            <p:cNvPr id="31" name="Rectangle 30">
              <a:extLst>
                <a:ext uri="{FF2B5EF4-FFF2-40B4-BE49-F238E27FC236}">
                  <a16:creationId xmlns:a16="http://schemas.microsoft.com/office/drawing/2014/main" id="{663DA754-13EA-D5C0-028F-811AAEE1F9A4}"/>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2" name="Rectangle 31">
              <a:extLst>
                <a:ext uri="{FF2B5EF4-FFF2-40B4-BE49-F238E27FC236}">
                  <a16:creationId xmlns:a16="http://schemas.microsoft.com/office/drawing/2014/main" id="{6630E084-0661-9C8C-A166-23FDB4ADF507}"/>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BE4D2CAF-CCC5-5AFD-E5A0-E09FD3CC6EAF}"/>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4" name="TextBox 33">
              <a:extLst>
                <a:ext uri="{FF2B5EF4-FFF2-40B4-BE49-F238E27FC236}">
                  <a16:creationId xmlns:a16="http://schemas.microsoft.com/office/drawing/2014/main" id="{164E75DB-D4A6-1B71-5292-92C2CB47F203}"/>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5" name="TextBox 34">
              <a:extLst>
                <a:ext uri="{FF2B5EF4-FFF2-40B4-BE49-F238E27FC236}">
                  <a16:creationId xmlns:a16="http://schemas.microsoft.com/office/drawing/2014/main" id="{0BFBC8AA-37C0-D8A1-EFCA-7718208163A1}"/>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6" name="TextBox 35">
              <a:extLst>
                <a:ext uri="{FF2B5EF4-FFF2-40B4-BE49-F238E27FC236}">
                  <a16:creationId xmlns:a16="http://schemas.microsoft.com/office/drawing/2014/main" id="{BF5723E4-CD2C-447D-D5BA-2FC2FAEE76CC}"/>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7" name="TextBox 36">
              <a:extLst>
                <a:ext uri="{FF2B5EF4-FFF2-40B4-BE49-F238E27FC236}">
                  <a16:creationId xmlns:a16="http://schemas.microsoft.com/office/drawing/2014/main" id="{6F669FB8-B4A6-3B63-75B0-D69A4CBD35DA}"/>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41409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amp; testimonial (3)">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983D96A2-7038-764D-D2EE-012C47390973}"/>
              </a:ext>
            </a:extLst>
          </p:cNvPr>
          <p:cNvSpPr>
            <a:spLocks noGrp="1"/>
          </p:cNvSpPr>
          <p:nvPr>
            <p:ph type="body" sz="quarter" idx="35"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4E7BD7D8-388F-A9D6-5F61-BE3643B604A0}"/>
              </a:ext>
            </a:extLst>
          </p:cNvPr>
          <p:cNvSpPr>
            <a:spLocks noGrp="1"/>
          </p:cNvSpPr>
          <p:nvPr>
            <p:ph type="body" sz="quarter" idx="14" hasCustomPrompt="1"/>
          </p:nvPr>
        </p:nvSpPr>
        <p:spPr>
          <a:xfrm>
            <a:off x="450850"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p:txBody>
      </p:sp>
      <p:sp>
        <p:nvSpPr>
          <p:cNvPr id="12" name="Text Placeholder 11">
            <a:extLst>
              <a:ext uri="{FF2B5EF4-FFF2-40B4-BE49-F238E27FC236}">
                <a16:creationId xmlns:a16="http://schemas.microsoft.com/office/drawing/2014/main" id="{AAFFABFC-1B00-A900-3506-7DBB5F581381}"/>
              </a:ext>
            </a:extLst>
          </p:cNvPr>
          <p:cNvSpPr>
            <a:spLocks noGrp="1"/>
          </p:cNvSpPr>
          <p:nvPr>
            <p:ph type="body" sz="quarter" idx="15" hasCustomPrompt="1"/>
          </p:nvPr>
        </p:nvSpPr>
        <p:spPr>
          <a:xfrm>
            <a:off x="674671"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2" name="Group 1">
            <a:extLst>
              <a:ext uri="{FF2B5EF4-FFF2-40B4-BE49-F238E27FC236}">
                <a16:creationId xmlns:a16="http://schemas.microsoft.com/office/drawing/2014/main" id="{64118875-E787-88D7-48FC-2294BC48528D}"/>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D4906B78-3268-24A8-200D-319C663814B1}"/>
                </a:ext>
              </a:extLst>
            </p:cNvPr>
            <p:cNvGrpSpPr/>
            <p:nvPr/>
          </p:nvGrpSpPr>
          <p:grpSpPr>
            <a:xfrm>
              <a:off x="-2170726" y="0"/>
              <a:ext cx="2116910" cy="4354799"/>
              <a:chOff x="1841345" y="1593847"/>
              <a:chExt cx="2116910" cy="4354799"/>
            </a:xfrm>
          </p:grpSpPr>
          <p:sp>
            <p:nvSpPr>
              <p:cNvPr id="16" name="Rectangle 15">
                <a:extLst>
                  <a:ext uri="{FF2B5EF4-FFF2-40B4-BE49-F238E27FC236}">
                    <a16:creationId xmlns:a16="http://schemas.microsoft.com/office/drawing/2014/main" id="{E1229911-DD7C-C4A4-F4D5-E63F5B58B78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2D7B0B79-480D-C67C-F091-8E5B9EC99DF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3CF3A519-DE31-4BC1-0229-B07EB8B5267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BD70AE37-603E-3C4F-5AC5-E9EDA72AF4E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2FDE5AEE-37E5-95E4-67F2-7CF57C025C3D}"/>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6E4353A1-6549-31A9-68A0-A0815F34AA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9398D19-0238-B788-D7A5-85CB518DF1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9" name="Oval 8">
              <a:extLst>
                <a:ext uri="{FF2B5EF4-FFF2-40B4-BE49-F238E27FC236}">
                  <a16:creationId xmlns:a16="http://schemas.microsoft.com/office/drawing/2014/main" id="{E45C5405-82E0-24A1-3071-2C0427013A5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BB616AAC-1643-4791-D2FB-93503B08B7A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1B9735-F91C-25DB-0334-A9241B35F077}"/>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Picture Placeholder 16">
            <a:extLst>
              <a:ext uri="{FF2B5EF4-FFF2-40B4-BE49-F238E27FC236}">
                <a16:creationId xmlns:a16="http://schemas.microsoft.com/office/drawing/2014/main" id="{A7770FD7-F7FF-C078-DB7F-1B19ED8A2207}"/>
              </a:ext>
            </a:extLst>
          </p:cNvPr>
          <p:cNvSpPr>
            <a:spLocks noGrp="1"/>
          </p:cNvSpPr>
          <p:nvPr>
            <p:ph type="pic" sz="quarter" idx="18" hasCustomPrompt="1"/>
          </p:nvPr>
        </p:nvSpPr>
        <p:spPr>
          <a:xfrm>
            <a:off x="773042" y="2405066"/>
            <a:ext cx="1503470" cy="746688"/>
          </a:xfrm>
          <a:solidFill>
            <a:schemeClr val="bg2"/>
          </a:solidFill>
        </p:spPr>
        <p:txBody>
          <a:bodyPr anchor="ctr"/>
          <a:lstStyle>
            <a:lvl1pPr algn="ctr">
              <a:defRPr/>
            </a:lvl1pPr>
          </a:lstStyle>
          <a:p>
            <a:r>
              <a:rPr lang="en-GB" dirty="0"/>
              <a:t>Insert logo</a:t>
            </a:r>
          </a:p>
        </p:txBody>
      </p:sp>
      <p:sp>
        <p:nvSpPr>
          <p:cNvPr id="53" name="Text Placeholder 9">
            <a:extLst>
              <a:ext uri="{FF2B5EF4-FFF2-40B4-BE49-F238E27FC236}">
                <a16:creationId xmlns:a16="http://schemas.microsoft.com/office/drawing/2014/main" id="{1B26E0E4-8189-51A7-C9E5-2FE5A2A17A4B}"/>
              </a:ext>
            </a:extLst>
          </p:cNvPr>
          <p:cNvSpPr>
            <a:spLocks noGrp="1"/>
          </p:cNvSpPr>
          <p:nvPr>
            <p:ph type="body" sz="quarter" idx="38" hasCustomPrompt="1"/>
          </p:nvPr>
        </p:nvSpPr>
        <p:spPr>
          <a:xfrm>
            <a:off x="3355655"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59" name="Text Placeholder 9">
            <a:extLst>
              <a:ext uri="{FF2B5EF4-FFF2-40B4-BE49-F238E27FC236}">
                <a16:creationId xmlns:a16="http://schemas.microsoft.com/office/drawing/2014/main" id="{0B5F32B2-67AD-CA9B-F15E-3EF2B53714A6}"/>
              </a:ext>
            </a:extLst>
          </p:cNvPr>
          <p:cNvSpPr>
            <a:spLocks noGrp="1"/>
          </p:cNvSpPr>
          <p:nvPr>
            <p:ph type="body" sz="quarter" idx="44" hasCustomPrompt="1"/>
          </p:nvPr>
        </p:nvSpPr>
        <p:spPr>
          <a:xfrm>
            <a:off x="6260460"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65" name="Text Placeholder 9">
            <a:extLst>
              <a:ext uri="{FF2B5EF4-FFF2-40B4-BE49-F238E27FC236}">
                <a16:creationId xmlns:a16="http://schemas.microsoft.com/office/drawing/2014/main" id="{1DBD18D6-7DB4-D210-F30E-E5DBA7B96C0A}"/>
              </a:ext>
            </a:extLst>
          </p:cNvPr>
          <p:cNvSpPr>
            <a:spLocks noGrp="1"/>
          </p:cNvSpPr>
          <p:nvPr>
            <p:ph type="body" sz="quarter" idx="50" hasCustomPrompt="1"/>
          </p:nvPr>
        </p:nvSpPr>
        <p:spPr>
          <a:xfrm>
            <a:off x="9165265"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80" name="Date Placeholder 79">
            <a:extLst>
              <a:ext uri="{FF2B5EF4-FFF2-40B4-BE49-F238E27FC236}">
                <a16:creationId xmlns:a16="http://schemas.microsoft.com/office/drawing/2014/main" id="{A4A76CCE-4919-3E23-20E1-D50C5026B967}"/>
              </a:ext>
            </a:extLst>
          </p:cNvPr>
          <p:cNvSpPr>
            <a:spLocks noGrp="1"/>
          </p:cNvSpPr>
          <p:nvPr>
            <p:ph type="dt" sz="half" idx="56"/>
          </p:nvPr>
        </p:nvSpPr>
        <p:spPr/>
        <p:txBody>
          <a:bodyPr/>
          <a:lstStyle/>
          <a:p>
            <a:endParaRPr lang="en-GB" dirty="0"/>
          </a:p>
        </p:txBody>
      </p:sp>
      <p:sp>
        <p:nvSpPr>
          <p:cNvPr id="81" name="Footer Placeholder 80">
            <a:extLst>
              <a:ext uri="{FF2B5EF4-FFF2-40B4-BE49-F238E27FC236}">
                <a16:creationId xmlns:a16="http://schemas.microsoft.com/office/drawing/2014/main" id="{FF92F85A-2E78-7278-4E11-884BFC90218F}"/>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2" name="Slide Number Placeholder 81">
            <a:extLst>
              <a:ext uri="{FF2B5EF4-FFF2-40B4-BE49-F238E27FC236}">
                <a16:creationId xmlns:a16="http://schemas.microsoft.com/office/drawing/2014/main" id="{AFE442E9-031C-3171-C7B2-31DCBB895728}"/>
              </a:ext>
            </a:extLst>
          </p:cNvPr>
          <p:cNvSpPr>
            <a:spLocks noGrp="1"/>
          </p:cNvSpPr>
          <p:nvPr>
            <p:ph type="sldNum" sz="quarter" idx="58"/>
          </p:nvPr>
        </p:nvSpPr>
        <p:spPr/>
        <p:txBody>
          <a:bodyPr/>
          <a:lstStyle/>
          <a:p>
            <a:fld id="{BB07EAE1-021A-493C-B07F-6FE9E5D11BEB}" type="slidenum">
              <a:rPr lang="en-GB" smtClean="0"/>
              <a:pPr/>
              <a:t>‹#›</a:t>
            </a:fld>
            <a:endParaRPr lang="en-GB" dirty="0"/>
          </a:p>
        </p:txBody>
      </p:sp>
      <p:pic>
        <p:nvPicPr>
          <p:cNvPr id="6" name="Graphic 5">
            <a:extLst>
              <a:ext uri="{FF2B5EF4-FFF2-40B4-BE49-F238E27FC236}">
                <a16:creationId xmlns:a16="http://schemas.microsoft.com/office/drawing/2014/main" id="{B26C03F6-BA11-3C80-FD2F-0F7955C09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8" name="Text Placeholder 5">
            <a:extLst>
              <a:ext uri="{FF2B5EF4-FFF2-40B4-BE49-F238E27FC236}">
                <a16:creationId xmlns:a16="http://schemas.microsoft.com/office/drawing/2014/main" id="{040D9099-EE81-7DB7-46A4-C1CB1E5B02DD}"/>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endParaRPr lang="en-GB" dirty="0"/>
          </a:p>
        </p:txBody>
      </p:sp>
      <p:sp>
        <p:nvSpPr>
          <p:cNvPr id="18" name="Title 1">
            <a:extLst>
              <a:ext uri="{FF2B5EF4-FFF2-40B4-BE49-F238E27FC236}">
                <a16:creationId xmlns:a16="http://schemas.microsoft.com/office/drawing/2014/main" id="{ACB9A412-92ED-A976-3965-0E9EE2AF921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6621D7C6-0CFF-5323-E16B-A82601C7BEA4}"/>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82777313-7C2B-1CAB-077E-37B513C415A7}"/>
                </a:ext>
              </a:extLst>
            </p:cNvPr>
            <p:cNvGrpSpPr/>
            <p:nvPr userDrawn="1"/>
          </p:nvGrpSpPr>
          <p:grpSpPr>
            <a:xfrm>
              <a:off x="-2170726" y="0"/>
              <a:ext cx="2116910" cy="4354799"/>
              <a:chOff x="1841345" y="1593847"/>
              <a:chExt cx="2116910" cy="4354799"/>
            </a:xfrm>
          </p:grpSpPr>
          <p:sp>
            <p:nvSpPr>
              <p:cNvPr id="28" name="Rectangle 27">
                <a:extLst>
                  <a:ext uri="{FF2B5EF4-FFF2-40B4-BE49-F238E27FC236}">
                    <a16:creationId xmlns:a16="http://schemas.microsoft.com/office/drawing/2014/main" id="{C30CA5A6-EAD8-51C4-01BA-C386985497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E7C4861B-6FFF-0857-8D52-B213AE40660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DF9C47CC-E085-2243-E4B9-5ACE083F7140}"/>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4573D61D-3922-AE17-8969-07B266DBF8D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2" name="TextBox 31">
                <a:extLst>
                  <a:ext uri="{FF2B5EF4-FFF2-40B4-BE49-F238E27FC236}">
                    <a16:creationId xmlns:a16="http://schemas.microsoft.com/office/drawing/2014/main" id="{FEA482DF-2748-AA25-B7E8-22384255B0A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3" name="TextBox 32">
                <a:extLst>
                  <a:ext uri="{FF2B5EF4-FFF2-40B4-BE49-F238E27FC236}">
                    <a16:creationId xmlns:a16="http://schemas.microsoft.com/office/drawing/2014/main" id="{B3658555-C7CF-368F-CB91-E54499C3312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BFCEC578-63E1-DBB1-65EC-DD47B910AAE0}"/>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0" name="Oval 19">
              <a:extLst>
                <a:ext uri="{FF2B5EF4-FFF2-40B4-BE49-F238E27FC236}">
                  <a16:creationId xmlns:a16="http://schemas.microsoft.com/office/drawing/2014/main" id="{0DD82514-DE0F-FD99-61C4-795FEA3F4F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1" name="Picture 20">
              <a:extLst>
                <a:ext uri="{FF2B5EF4-FFF2-40B4-BE49-F238E27FC236}">
                  <a16:creationId xmlns:a16="http://schemas.microsoft.com/office/drawing/2014/main" id="{76CCE1BD-0376-43B0-9291-FA24547C3E73}"/>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2" name="Oval 21">
              <a:extLst>
                <a:ext uri="{FF2B5EF4-FFF2-40B4-BE49-F238E27FC236}">
                  <a16:creationId xmlns:a16="http://schemas.microsoft.com/office/drawing/2014/main" id="{ED3A5C40-AC42-1234-BEA8-BAF0CF8FC49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2" name="Graphic 41">
            <a:extLst>
              <a:ext uri="{FF2B5EF4-FFF2-40B4-BE49-F238E27FC236}">
                <a16:creationId xmlns:a16="http://schemas.microsoft.com/office/drawing/2014/main" id="{B187BADC-DA82-23DF-20E1-F648C0D554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44" name="Picture Placeholder 16">
            <a:extLst>
              <a:ext uri="{FF2B5EF4-FFF2-40B4-BE49-F238E27FC236}">
                <a16:creationId xmlns:a16="http://schemas.microsoft.com/office/drawing/2014/main" id="{CD86979E-5D59-723A-6350-68FFF5AF52D2}"/>
              </a:ext>
            </a:extLst>
          </p:cNvPr>
          <p:cNvSpPr>
            <a:spLocks noGrp="1"/>
          </p:cNvSpPr>
          <p:nvPr>
            <p:ph type="pic" sz="quarter" idx="73" hasCustomPrompt="1"/>
          </p:nvPr>
        </p:nvSpPr>
        <p:spPr>
          <a:xfrm>
            <a:off x="3677847" y="2405066"/>
            <a:ext cx="1503470" cy="746688"/>
          </a:xfrm>
          <a:solidFill>
            <a:schemeClr val="bg2"/>
          </a:solidFill>
        </p:spPr>
        <p:txBody>
          <a:bodyPr anchor="ctr"/>
          <a:lstStyle>
            <a:lvl1pPr algn="ctr">
              <a:defRPr/>
            </a:lvl1pPr>
          </a:lstStyle>
          <a:p>
            <a:r>
              <a:rPr lang="en-GB" dirty="0"/>
              <a:t>Insert logo</a:t>
            </a:r>
          </a:p>
        </p:txBody>
      </p:sp>
      <p:sp>
        <p:nvSpPr>
          <p:cNvPr id="46" name="Picture Placeholder 16">
            <a:extLst>
              <a:ext uri="{FF2B5EF4-FFF2-40B4-BE49-F238E27FC236}">
                <a16:creationId xmlns:a16="http://schemas.microsoft.com/office/drawing/2014/main" id="{B87A3CFE-E6AF-7CEB-E36D-B556524C0604}"/>
              </a:ext>
            </a:extLst>
          </p:cNvPr>
          <p:cNvSpPr>
            <a:spLocks noGrp="1"/>
          </p:cNvSpPr>
          <p:nvPr>
            <p:ph type="pic" sz="quarter" idx="75" hasCustomPrompt="1"/>
          </p:nvPr>
        </p:nvSpPr>
        <p:spPr>
          <a:xfrm>
            <a:off x="6582652" y="2405066"/>
            <a:ext cx="1503470" cy="746688"/>
          </a:xfrm>
          <a:solidFill>
            <a:schemeClr val="bg2"/>
          </a:solidFill>
        </p:spPr>
        <p:txBody>
          <a:bodyPr anchor="ctr"/>
          <a:lstStyle>
            <a:lvl1pPr algn="ctr">
              <a:defRPr/>
            </a:lvl1pPr>
          </a:lstStyle>
          <a:p>
            <a:r>
              <a:rPr lang="en-GB" dirty="0"/>
              <a:t>Insert logo</a:t>
            </a:r>
          </a:p>
        </p:txBody>
      </p:sp>
      <p:sp>
        <p:nvSpPr>
          <p:cNvPr id="49" name="Picture Placeholder 16">
            <a:extLst>
              <a:ext uri="{FF2B5EF4-FFF2-40B4-BE49-F238E27FC236}">
                <a16:creationId xmlns:a16="http://schemas.microsoft.com/office/drawing/2014/main" id="{57060E27-9836-C3F9-A79E-52D314D944C6}"/>
              </a:ext>
            </a:extLst>
          </p:cNvPr>
          <p:cNvSpPr>
            <a:spLocks noGrp="1"/>
          </p:cNvSpPr>
          <p:nvPr>
            <p:ph type="pic" sz="quarter" idx="77" hasCustomPrompt="1"/>
          </p:nvPr>
        </p:nvSpPr>
        <p:spPr>
          <a:xfrm>
            <a:off x="9487457" y="2405066"/>
            <a:ext cx="1503470" cy="746688"/>
          </a:xfrm>
          <a:solidFill>
            <a:schemeClr val="bg2"/>
          </a:solidFill>
        </p:spPr>
        <p:txBody>
          <a:bodyPr anchor="ctr"/>
          <a:lstStyle>
            <a:lvl1pPr algn="ctr">
              <a:defRPr/>
            </a:lvl1pPr>
          </a:lstStyle>
          <a:p>
            <a:r>
              <a:rPr lang="en-GB" dirty="0"/>
              <a:t>Insert logo</a:t>
            </a:r>
          </a:p>
        </p:txBody>
      </p:sp>
      <p:sp>
        <p:nvSpPr>
          <p:cNvPr id="50" name="Text Placeholder 11">
            <a:extLst>
              <a:ext uri="{FF2B5EF4-FFF2-40B4-BE49-F238E27FC236}">
                <a16:creationId xmlns:a16="http://schemas.microsoft.com/office/drawing/2014/main" id="{1B837CA3-0801-F396-BDF7-940F8578DBC4}"/>
              </a:ext>
            </a:extLst>
          </p:cNvPr>
          <p:cNvSpPr>
            <a:spLocks noGrp="1"/>
          </p:cNvSpPr>
          <p:nvPr>
            <p:ph type="body" sz="quarter" idx="78" hasCustomPrompt="1"/>
          </p:nvPr>
        </p:nvSpPr>
        <p:spPr>
          <a:xfrm>
            <a:off x="3579476"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sp>
        <p:nvSpPr>
          <p:cNvPr id="52" name="Text Placeholder 11">
            <a:extLst>
              <a:ext uri="{FF2B5EF4-FFF2-40B4-BE49-F238E27FC236}">
                <a16:creationId xmlns:a16="http://schemas.microsoft.com/office/drawing/2014/main" id="{43E7DB25-03F8-F184-932A-698DE75252AD}"/>
              </a:ext>
            </a:extLst>
          </p:cNvPr>
          <p:cNvSpPr>
            <a:spLocks noGrp="1"/>
          </p:cNvSpPr>
          <p:nvPr>
            <p:ph type="body" sz="quarter" idx="79" hasCustomPrompt="1"/>
          </p:nvPr>
        </p:nvSpPr>
        <p:spPr>
          <a:xfrm>
            <a:off x="6484281"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sp>
        <p:nvSpPr>
          <p:cNvPr id="79" name="Text Placeholder 11">
            <a:extLst>
              <a:ext uri="{FF2B5EF4-FFF2-40B4-BE49-F238E27FC236}">
                <a16:creationId xmlns:a16="http://schemas.microsoft.com/office/drawing/2014/main" id="{F92D3F94-81BC-5CDA-1FF2-38EEC844A407}"/>
              </a:ext>
            </a:extLst>
          </p:cNvPr>
          <p:cNvSpPr>
            <a:spLocks noGrp="1"/>
          </p:cNvSpPr>
          <p:nvPr>
            <p:ph type="body" sz="quarter" idx="80" hasCustomPrompt="1"/>
          </p:nvPr>
        </p:nvSpPr>
        <p:spPr>
          <a:xfrm>
            <a:off x="9389086"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13" name="Group 12">
            <a:extLst>
              <a:ext uri="{FF2B5EF4-FFF2-40B4-BE49-F238E27FC236}">
                <a16:creationId xmlns:a16="http://schemas.microsoft.com/office/drawing/2014/main" id="{78C9EC5B-B963-0A5B-6C5A-283AB6429C97}"/>
              </a:ext>
            </a:extLst>
          </p:cNvPr>
          <p:cNvGrpSpPr/>
          <p:nvPr userDrawn="1"/>
        </p:nvGrpSpPr>
        <p:grpSpPr>
          <a:xfrm>
            <a:off x="12335309" y="0"/>
            <a:ext cx="2094954" cy="3335867"/>
            <a:chOff x="-2178418" y="4487679"/>
            <a:chExt cx="2094954" cy="3335867"/>
          </a:xfrm>
        </p:grpSpPr>
        <p:sp>
          <p:nvSpPr>
            <p:cNvPr id="15" name="Rectangle 14">
              <a:extLst>
                <a:ext uri="{FF2B5EF4-FFF2-40B4-BE49-F238E27FC236}">
                  <a16:creationId xmlns:a16="http://schemas.microsoft.com/office/drawing/2014/main" id="{6952A78B-6CEC-5C89-5E74-034DA187E593}"/>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Rectangle 33">
              <a:extLst>
                <a:ext uri="{FF2B5EF4-FFF2-40B4-BE49-F238E27FC236}">
                  <a16:creationId xmlns:a16="http://schemas.microsoft.com/office/drawing/2014/main" id="{FE88C1F0-E0F9-63EC-7D44-9AC65072C33E}"/>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5" name="TextBox 34">
              <a:extLst>
                <a:ext uri="{FF2B5EF4-FFF2-40B4-BE49-F238E27FC236}">
                  <a16:creationId xmlns:a16="http://schemas.microsoft.com/office/drawing/2014/main" id="{63530C1E-658D-C4FF-7D69-3ECFEE50B483}"/>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6" name="TextBox 35">
              <a:extLst>
                <a:ext uri="{FF2B5EF4-FFF2-40B4-BE49-F238E27FC236}">
                  <a16:creationId xmlns:a16="http://schemas.microsoft.com/office/drawing/2014/main" id="{E07B82AC-FC45-9FEF-E3D3-F8844395694D}"/>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7" name="TextBox 36">
              <a:extLst>
                <a:ext uri="{FF2B5EF4-FFF2-40B4-BE49-F238E27FC236}">
                  <a16:creationId xmlns:a16="http://schemas.microsoft.com/office/drawing/2014/main" id="{B00CC145-4730-FB85-3E1C-15CA7D32EBE2}"/>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8" name="TextBox 37">
              <a:extLst>
                <a:ext uri="{FF2B5EF4-FFF2-40B4-BE49-F238E27FC236}">
                  <a16:creationId xmlns:a16="http://schemas.microsoft.com/office/drawing/2014/main" id="{04F9BAC4-69CE-FA50-4396-28334C7D5410}"/>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9" name="TextBox 38">
              <a:extLst>
                <a:ext uri="{FF2B5EF4-FFF2-40B4-BE49-F238E27FC236}">
                  <a16:creationId xmlns:a16="http://schemas.microsoft.com/office/drawing/2014/main" id="{94DE02C1-8F55-C84F-37C9-403E7EEA7140}"/>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12055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amp; testimonial (4)">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983D96A2-7038-764D-D2EE-012C47390973}"/>
              </a:ext>
            </a:extLst>
          </p:cNvPr>
          <p:cNvSpPr>
            <a:spLocks noGrp="1"/>
          </p:cNvSpPr>
          <p:nvPr>
            <p:ph type="body" sz="quarter" idx="35"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4E7BD7D8-388F-A9D6-5F61-BE3643B604A0}"/>
              </a:ext>
            </a:extLst>
          </p:cNvPr>
          <p:cNvSpPr>
            <a:spLocks noGrp="1"/>
          </p:cNvSpPr>
          <p:nvPr>
            <p:ph type="body" sz="quarter" idx="14" hasCustomPrompt="1"/>
          </p:nvPr>
        </p:nvSpPr>
        <p:spPr>
          <a:xfrm>
            <a:off x="450849" y="2127924"/>
            <a:ext cx="2763797"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p:txBody>
      </p:sp>
      <p:sp>
        <p:nvSpPr>
          <p:cNvPr id="12" name="Text Placeholder 11">
            <a:extLst>
              <a:ext uri="{FF2B5EF4-FFF2-40B4-BE49-F238E27FC236}">
                <a16:creationId xmlns:a16="http://schemas.microsoft.com/office/drawing/2014/main" id="{AAFFABFC-1B00-A900-3506-7DBB5F581381}"/>
              </a:ext>
            </a:extLst>
          </p:cNvPr>
          <p:cNvSpPr>
            <a:spLocks noGrp="1"/>
          </p:cNvSpPr>
          <p:nvPr>
            <p:ph type="body" sz="quarter" idx="15" hasCustomPrompt="1"/>
          </p:nvPr>
        </p:nvSpPr>
        <p:spPr>
          <a:xfrm>
            <a:off x="738855" y="3428897"/>
            <a:ext cx="2187784"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2" name="Group 1">
            <a:extLst>
              <a:ext uri="{FF2B5EF4-FFF2-40B4-BE49-F238E27FC236}">
                <a16:creationId xmlns:a16="http://schemas.microsoft.com/office/drawing/2014/main" id="{64118875-E787-88D7-48FC-2294BC48528D}"/>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D4906B78-3268-24A8-200D-319C663814B1}"/>
                </a:ext>
              </a:extLst>
            </p:cNvPr>
            <p:cNvGrpSpPr/>
            <p:nvPr/>
          </p:nvGrpSpPr>
          <p:grpSpPr>
            <a:xfrm>
              <a:off x="-2170726" y="0"/>
              <a:ext cx="2116910" cy="4354799"/>
              <a:chOff x="1841345" y="1593847"/>
              <a:chExt cx="2116910" cy="4354799"/>
            </a:xfrm>
          </p:grpSpPr>
          <p:sp>
            <p:nvSpPr>
              <p:cNvPr id="16" name="Rectangle 15">
                <a:extLst>
                  <a:ext uri="{FF2B5EF4-FFF2-40B4-BE49-F238E27FC236}">
                    <a16:creationId xmlns:a16="http://schemas.microsoft.com/office/drawing/2014/main" id="{E1229911-DD7C-C4A4-F4D5-E63F5B58B78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2D7B0B79-480D-C67C-F091-8E5B9EC99DF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3CF3A519-DE31-4BC1-0229-B07EB8B5267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BD70AE37-603E-3C4F-5AC5-E9EDA72AF4E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2FDE5AEE-37E5-95E4-67F2-7CF57C025C3D}"/>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6E4353A1-6549-31A9-68A0-A0815F34AA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9398D19-0238-B788-D7A5-85CB518DF1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9" name="Oval 8">
              <a:extLst>
                <a:ext uri="{FF2B5EF4-FFF2-40B4-BE49-F238E27FC236}">
                  <a16:creationId xmlns:a16="http://schemas.microsoft.com/office/drawing/2014/main" id="{E45C5405-82E0-24A1-3071-2C0427013A5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BB616AAC-1643-4791-D2FB-93503B08B7A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1B9735-F91C-25DB-0334-A9241B35F077}"/>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Picture Placeholder 16">
            <a:extLst>
              <a:ext uri="{FF2B5EF4-FFF2-40B4-BE49-F238E27FC236}">
                <a16:creationId xmlns:a16="http://schemas.microsoft.com/office/drawing/2014/main" id="{A7770FD7-F7FF-C078-DB7F-1B19ED8A2207}"/>
              </a:ext>
            </a:extLst>
          </p:cNvPr>
          <p:cNvSpPr>
            <a:spLocks noGrp="1"/>
          </p:cNvSpPr>
          <p:nvPr>
            <p:ph type="pic" sz="quarter" idx="18" hasCustomPrompt="1"/>
          </p:nvPr>
        </p:nvSpPr>
        <p:spPr>
          <a:xfrm>
            <a:off x="865436" y="2405066"/>
            <a:ext cx="1934622" cy="746688"/>
          </a:xfrm>
          <a:solidFill>
            <a:schemeClr val="bg2"/>
          </a:solidFill>
        </p:spPr>
        <p:txBody>
          <a:bodyPr anchor="ctr"/>
          <a:lstStyle>
            <a:lvl1pPr algn="ctr">
              <a:defRPr/>
            </a:lvl1pPr>
          </a:lstStyle>
          <a:p>
            <a:r>
              <a:rPr lang="en-GB" dirty="0"/>
              <a:t>Insert logo</a:t>
            </a:r>
          </a:p>
        </p:txBody>
      </p:sp>
      <p:sp>
        <p:nvSpPr>
          <p:cNvPr id="53" name="Text Placeholder 9">
            <a:extLst>
              <a:ext uri="{FF2B5EF4-FFF2-40B4-BE49-F238E27FC236}">
                <a16:creationId xmlns:a16="http://schemas.microsoft.com/office/drawing/2014/main" id="{1B26E0E4-8189-51A7-C9E5-2FE5A2A17A4B}"/>
              </a:ext>
            </a:extLst>
          </p:cNvPr>
          <p:cNvSpPr>
            <a:spLocks noGrp="1"/>
          </p:cNvSpPr>
          <p:nvPr>
            <p:ph type="body" sz="quarter" idx="38" hasCustomPrompt="1"/>
          </p:nvPr>
        </p:nvSpPr>
        <p:spPr>
          <a:xfrm>
            <a:off x="4232295" y="2127924"/>
            <a:ext cx="2763797"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59" name="Text Placeholder 9">
            <a:extLst>
              <a:ext uri="{FF2B5EF4-FFF2-40B4-BE49-F238E27FC236}">
                <a16:creationId xmlns:a16="http://schemas.microsoft.com/office/drawing/2014/main" id="{0B5F32B2-67AD-CA9B-F15E-3EF2B53714A6}"/>
              </a:ext>
            </a:extLst>
          </p:cNvPr>
          <p:cNvSpPr>
            <a:spLocks noGrp="1"/>
          </p:cNvSpPr>
          <p:nvPr>
            <p:ph type="body" sz="quarter" idx="44" hasCustomPrompt="1"/>
          </p:nvPr>
        </p:nvSpPr>
        <p:spPr>
          <a:xfrm>
            <a:off x="8013741" y="2127924"/>
            <a:ext cx="2763797"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80" name="Date Placeholder 79">
            <a:extLst>
              <a:ext uri="{FF2B5EF4-FFF2-40B4-BE49-F238E27FC236}">
                <a16:creationId xmlns:a16="http://schemas.microsoft.com/office/drawing/2014/main" id="{A4A76CCE-4919-3E23-20E1-D50C5026B967}"/>
              </a:ext>
            </a:extLst>
          </p:cNvPr>
          <p:cNvSpPr>
            <a:spLocks noGrp="1"/>
          </p:cNvSpPr>
          <p:nvPr>
            <p:ph type="dt" sz="half" idx="56"/>
          </p:nvPr>
        </p:nvSpPr>
        <p:spPr/>
        <p:txBody>
          <a:bodyPr/>
          <a:lstStyle/>
          <a:p>
            <a:endParaRPr lang="en-GB" dirty="0"/>
          </a:p>
        </p:txBody>
      </p:sp>
      <p:sp>
        <p:nvSpPr>
          <p:cNvPr id="81" name="Footer Placeholder 80">
            <a:extLst>
              <a:ext uri="{FF2B5EF4-FFF2-40B4-BE49-F238E27FC236}">
                <a16:creationId xmlns:a16="http://schemas.microsoft.com/office/drawing/2014/main" id="{FF92F85A-2E78-7278-4E11-884BFC90218F}"/>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2" name="Slide Number Placeholder 81">
            <a:extLst>
              <a:ext uri="{FF2B5EF4-FFF2-40B4-BE49-F238E27FC236}">
                <a16:creationId xmlns:a16="http://schemas.microsoft.com/office/drawing/2014/main" id="{AFE442E9-031C-3171-C7B2-31DCBB895728}"/>
              </a:ext>
            </a:extLst>
          </p:cNvPr>
          <p:cNvSpPr>
            <a:spLocks noGrp="1"/>
          </p:cNvSpPr>
          <p:nvPr>
            <p:ph type="sldNum" sz="quarter" idx="58"/>
          </p:nvPr>
        </p:nvSpPr>
        <p:spPr/>
        <p:txBody>
          <a:bodyPr/>
          <a:lstStyle/>
          <a:p>
            <a:fld id="{BB07EAE1-021A-493C-B07F-6FE9E5D11BEB}" type="slidenum">
              <a:rPr lang="en-GB" smtClean="0"/>
              <a:pPr/>
              <a:t>‹#›</a:t>
            </a:fld>
            <a:endParaRPr lang="en-GB" dirty="0"/>
          </a:p>
        </p:txBody>
      </p:sp>
      <p:pic>
        <p:nvPicPr>
          <p:cNvPr id="6" name="Graphic 5">
            <a:extLst>
              <a:ext uri="{FF2B5EF4-FFF2-40B4-BE49-F238E27FC236}">
                <a16:creationId xmlns:a16="http://schemas.microsoft.com/office/drawing/2014/main" id="{B26C03F6-BA11-3C80-FD2F-0F7955C09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8" name="Text Placeholder 5">
            <a:extLst>
              <a:ext uri="{FF2B5EF4-FFF2-40B4-BE49-F238E27FC236}">
                <a16:creationId xmlns:a16="http://schemas.microsoft.com/office/drawing/2014/main" id="{040D9099-EE81-7DB7-46A4-C1CB1E5B02DD}"/>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endParaRPr lang="en-GB" dirty="0"/>
          </a:p>
        </p:txBody>
      </p:sp>
      <p:sp>
        <p:nvSpPr>
          <p:cNvPr id="18" name="Title 1">
            <a:extLst>
              <a:ext uri="{FF2B5EF4-FFF2-40B4-BE49-F238E27FC236}">
                <a16:creationId xmlns:a16="http://schemas.microsoft.com/office/drawing/2014/main" id="{ACB9A412-92ED-A976-3965-0E9EE2AF921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6621D7C6-0CFF-5323-E16B-A82601C7BEA4}"/>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82777313-7C2B-1CAB-077E-37B513C415A7}"/>
                </a:ext>
              </a:extLst>
            </p:cNvPr>
            <p:cNvGrpSpPr/>
            <p:nvPr userDrawn="1"/>
          </p:nvGrpSpPr>
          <p:grpSpPr>
            <a:xfrm>
              <a:off x="-2170726" y="0"/>
              <a:ext cx="2116910" cy="4354799"/>
              <a:chOff x="1841345" y="1593847"/>
              <a:chExt cx="2116910" cy="4354799"/>
            </a:xfrm>
          </p:grpSpPr>
          <p:sp>
            <p:nvSpPr>
              <p:cNvPr id="28" name="Rectangle 27">
                <a:extLst>
                  <a:ext uri="{FF2B5EF4-FFF2-40B4-BE49-F238E27FC236}">
                    <a16:creationId xmlns:a16="http://schemas.microsoft.com/office/drawing/2014/main" id="{C30CA5A6-EAD8-51C4-01BA-C386985497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E7C4861B-6FFF-0857-8D52-B213AE40660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DF9C47CC-E085-2243-E4B9-5ACE083F7140}"/>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4573D61D-3922-AE17-8969-07B266DBF8D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2" name="TextBox 31">
                <a:extLst>
                  <a:ext uri="{FF2B5EF4-FFF2-40B4-BE49-F238E27FC236}">
                    <a16:creationId xmlns:a16="http://schemas.microsoft.com/office/drawing/2014/main" id="{FEA482DF-2748-AA25-B7E8-22384255B0A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3" name="TextBox 32">
                <a:extLst>
                  <a:ext uri="{FF2B5EF4-FFF2-40B4-BE49-F238E27FC236}">
                    <a16:creationId xmlns:a16="http://schemas.microsoft.com/office/drawing/2014/main" id="{B3658555-C7CF-368F-CB91-E54499C3312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BFCEC578-63E1-DBB1-65EC-DD47B910AAE0}"/>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0" name="Oval 19">
              <a:extLst>
                <a:ext uri="{FF2B5EF4-FFF2-40B4-BE49-F238E27FC236}">
                  <a16:creationId xmlns:a16="http://schemas.microsoft.com/office/drawing/2014/main" id="{0DD82514-DE0F-FD99-61C4-795FEA3F4F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1" name="Picture 20">
              <a:extLst>
                <a:ext uri="{FF2B5EF4-FFF2-40B4-BE49-F238E27FC236}">
                  <a16:creationId xmlns:a16="http://schemas.microsoft.com/office/drawing/2014/main" id="{76CCE1BD-0376-43B0-9291-FA24547C3E73}"/>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2" name="Oval 21">
              <a:extLst>
                <a:ext uri="{FF2B5EF4-FFF2-40B4-BE49-F238E27FC236}">
                  <a16:creationId xmlns:a16="http://schemas.microsoft.com/office/drawing/2014/main" id="{ED3A5C40-AC42-1234-BEA8-BAF0CF8FC49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2" name="Graphic 41">
            <a:extLst>
              <a:ext uri="{FF2B5EF4-FFF2-40B4-BE49-F238E27FC236}">
                <a16:creationId xmlns:a16="http://schemas.microsoft.com/office/drawing/2014/main" id="{B187BADC-DA82-23DF-20E1-F648C0D554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44" name="Picture Placeholder 16">
            <a:extLst>
              <a:ext uri="{FF2B5EF4-FFF2-40B4-BE49-F238E27FC236}">
                <a16:creationId xmlns:a16="http://schemas.microsoft.com/office/drawing/2014/main" id="{CD86979E-5D59-723A-6350-68FFF5AF52D2}"/>
              </a:ext>
            </a:extLst>
          </p:cNvPr>
          <p:cNvSpPr>
            <a:spLocks noGrp="1"/>
          </p:cNvSpPr>
          <p:nvPr>
            <p:ph type="pic" sz="quarter" idx="73" hasCustomPrompt="1"/>
          </p:nvPr>
        </p:nvSpPr>
        <p:spPr>
          <a:xfrm>
            <a:off x="4646882" y="2405066"/>
            <a:ext cx="1934622" cy="746688"/>
          </a:xfrm>
          <a:solidFill>
            <a:schemeClr val="bg2"/>
          </a:solidFill>
        </p:spPr>
        <p:txBody>
          <a:bodyPr anchor="ctr"/>
          <a:lstStyle>
            <a:lvl1pPr algn="ctr">
              <a:defRPr/>
            </a:lvl1pPr>
          </a:lstStyle>
          <a:p>
            <a:r>
              <a:rPr lang="en-GB" dirty="0"/>
              <a:t>Insert logo</a:t>
            </a:r>
          </a:p>
        </p:txBody>
      </p:sp>
      <p:sp>
        <p:nvSpPr>
          <p:cNvPr id="46" name="Picture Placeholder 16">
            <a:extLst>
              <a:ext uri="{FF2B5EF4-FFF2-40B4-BE49-F238E27FC236}">
                <a16:creationId xmlns:a16="http://schemas.microsoft.com/office/drawing/2014/main" id="{B87A3CFE-E6AF-7CEB-E36D-B556524C0604}"/>
              </a:ext>
            </a:extLst>
          </p:cNvPr>
          <p:cNvSpPr>
            <a:spLocks noGrp="1"/>
          </p:cNvSpPr>
          <p:nvPr>
            <p:ph type="pic" sz="quarter" idx="75" hasCustomPrompt="1"/>
          </p:nvPr>
        </p:nvSpPr>
        <p:spPr>
          <a:xfrm>
            <a:off x="8428328" y="2405066"/>
            <a:ext cx="1934622" cy="746688"/>
          </a:xfrm>
          <a:solidFill>
            <a:schemeClr val="bg2"/>
          </a:solidFill>
        </p:spPr>
        <p:txBody>
          <a:bodyPr anchor="ctr"/>
          <a:lstStyle>
            <a:lvl1pPr algn="ctr">
              <a:defRPr/>
            </a:lvl1pPr>
          </a:lstStyle>
          <a:p>
            <a:r>
              <a:rPr lang="en-GB" dirty="0"/>
              <a:t>Insert logo</a:t>
            </a:r>
          </a:p>
        </p:txBody>
      </p:sp>
      <p:sp>
        <p:nvSpPr>
          <p:cNvPr id="50" name="Text Placeholder 11">
            <a:extLst>
              <a:ext uri="{FF2B5EF4-FFF2-40B4-BE49-F238E27FC236}">
                <a16:creationId xmlns:a16="http://schemas.microsoft.com/office/drawing/2014/main" id="{1B837CA3-0801-F396-BDF7-940F8578DBC4}"/>
              </a:ext>
            </a:extLst>
          </p:cNvPr>
          <p:cNvSpPr>
            <a:spLocks noGrp="1"/>
          </p:cNvSpPr>
          <p:nvPr>
            <p:ph type="body" sz="quarter" idx="78" hasCustomPrompt="1"/>
          </p:nvPr>
        </p:nvSpPr>
        <p:spPr>
          <a:xfrm>
            <a:off x="4520301" y="3428897"/>
            <a:ext cx="2187784"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sp>
        <p:nvSpPr>
          <p:cNvPr id="52" name="Text Placeholder 11">
            <a:extLst>
              <a:ext uri="{FF2B5EF4-FFF2-40B4-BE49-F238E27FC236}">
                <a16:creationId xmlns:a16="http://schemas.microsoft.com/office/drawing/2014/main" id="{43E7DB25-03F8-F184-932A-698DE75252AD}"/>
              </a:ext>
            </a:extLst>
          </p:cNvPr>
          <p:cNvSpPr>
            <a:spLocks noGrp="1"/>
          </p:cNvSpPr>
          <p:nvPr>
            <p:ph type="body" sz="quarter" idx="79" hasCustomPrompt="1"/>
          </p:nvPr>
        </p:nvSpPr>
        <p:spPr>
          <a:xfrm>
            <a:off x="8301747" y="3428897"/>
            <a:ext cx="2187784"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13" name="Group 12">
            <a:extLst>
              <a:ext uri="{FF2B5EF4-FFF2-40B4-BE49-F238E27FC236}">
                <a16:creationId xmlns:a16="http://schemas.microsoft.com/office/drawing/2014/main" id="{9F77E5C6-DC0A-B950-3349-E5A578D639F2}"/>
              </a:ext>
            </a:extLst>
          </p:cNvPr>
          <p:cNvGrpSpPr/>
          <p:nvPr userDrawn="1"/>
        </p:nvGrpSpPr>
        <p:grpSpPr>
          <a:xfrm>
            <a:off x="12335309" y="0"/>
            <a:ext cx="2094954" cy="3335867"/>
            <a:chOff x="-2178418" y="4487679"/>
            <a:chExt cx="2094954" cy="3335867"/>
          </a:xfrm>
        </p:grpSpPr>
        <p:sp>
          <p:nvSpPr>
            <p:cNvPr id="15" name="Rectangle 14">
              <a:extLst>
                <a:ext uri="{FF2B5EF4-FFF2-40B4-BE49-F238E27FC236}">
                  <a16:creationId xmlns:a16="http://schemas.microsoft.com/office/drawing/2014/main" id="{5720964D-26EE-B3C6-8E0E-637C21B47D79}"/>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Rectangle 33">
              <a:extLst>
                <a:ext uri="{FF2B5EF4-FFF2-40B4-BE49-F238E27FC236}">
                  <a16:creationId xmlns:a16="http://schemas.microsoft.com/office/drawing/2014/main" id="{C9BCCB62-D6DD-3957-9859-62EFBF90ADB6}"/>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5" name="TextBox 34">
              <a:extLst>
                <a:ext uri="{FF2B5EF4-FFF2-40B4-BE49-F238E27FC236}">
                  <a16:creationId xmlns:a16="http://schemas.microsoft.com/office/drawing/2014/main" id="{39FCFCE4-DD84-F845-CB3F-751A033D27F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6" name="TextBox 35">
              <a:extLst>
                <a:ext uri="{FF2B5EF4-FFF2-40B4-BE49-F238E27FC236}">
                  <a16:creationId xmlns:a16="http://schemas.microsoft.com/office/drawing/2014/main" id="{7FC90C3E-ECEA-E6E5-B435-222511714E93}"/>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7" name="TextBox 36">
              <a:extLst>
                <a:ext uri="{FF2B5EF4-FFF2-40B4-BE49-F238E27FC236}">
                  <a16:creationId xmlns:a16="http://schemas.microsoft.com/office/drawing/2014/main" id="{4AEDEEAE-F54F-37DC-B831-E256F83D41AF}"/>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8" name="TextBox 37">
              <a:extLst>
                <a:ext uri="{FF2B5EF4-FFF2-40B4-BE49-F238E27FC236}">
                  <a16:creationId xmlns:a16="http://schemas.microsoft.com/office/drawing/2014/main" id="{38E5046B-57BF-B43F-D36F-D238954B3CE9}"/>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9" name="TextBox 38">
              <a:extLst>
                <a:ext uri="{FF2B5EF4-FFF2-40B4-BE49-F238E27FC236}">
                  <a16:creationId xmlns:a16="http://schemas.microsoft.com/office/drawing/2014/main" id="{5AE5B417-9882-DDD7-FD4A-2F134B726C2C}"/>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40931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dustry recogni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4CF55BE-7085-FF95-A145-1B73216A12E9}"/>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6" name="Text Placeholder 15">
            <a:extLst>
              <a:ext uri="{FF2B5EF4-FFF2-40B4-BE49-F238E27FC236}">
                <a16:creationId xmlns:a16="http://schemas.microsoft.com/office/drawing/2014/main" id="{A7B8A17A-1419-9F8A-D46B-E797392ACCF1}"/>
              </a:ext>
            </a:extLst>
          </p:cNvPr>
          <p:cNvSpPr>
            <a:spLocks noGrp="1"/>
          </p:cNvSpPr>
          <p:nvPr>
            <p:ph type="body" sz="quarter" idx="83" hasCustomPrompt="1"/>
          </p:nvPr>
        </p:nvSpPr>
        <p:spPr>
          <a:xfrm>
            <a:off x="449468" y="2368849"/>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7" name="Text Placeholder 6">
            <a:extLst>
              <a:ext uri="{FF2B5EF4-FFF2-40B4-BE49-F238E27FC236}">
                <a16:creationId xmlns:a16="http://schemas.microsoft.com/office/drawing/2014/main" id="{00751DA4-97DD-479C-3C4E-B37F67B623F8}"/>
              </a:ext>
            </a:extLst>
          </p:cNvPr>
          <p:cNvSpPr>
            <a:spLocks noGrp="1"/>
          </p:cNvSpPr>
          <p:nvPr>
            <p:ph type="body" sz="quarter" idx="67" hasCustomPrompt="1"/>
          </p:nvPr>
        </p:nvSpPr>
        <p:spPr>
          <a:xfrm>
            <a:off x="838951" y="1613973"/>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19" name="Text Placeholder 15">
            <a:extLst>
              <a:ext uri="{FF2B5EF4-FFF2-40B4-BE49-F238E27FC236}">
                <a16:creationId xmlns:a16="http://schemas.microsoft.com/office/drawing/2014/main" id="{1CD15386-6013-86DB-D732-83FF7A229C09}"/>
              </a:ext>
            </a:extLst>
          </p:cNvPr>
          <p:cNvSpPr>
            <a:spLocks noGrp="1"/>
          </p:cNvSpPr>
          <p:nvPr>
            <p:ph type="body" sz="quarter" idx="84" hasCustomPrompt="1"/>
          </p:nvPr>
        </p:nvSpPr>
        <p:spPr>
          <a:xfrm>
            <a:off x="3256120" y="2368849"/>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14" name="Text Placeholder 6">
            <a:extLst>
              <a:ext uri="{FF2B5EF4-FFF2-40B4-BE49-F238E27FC236}">
                <a16:creationId xmlns:a16="http://schemas.microsoft.com/office/drawing/2014/main" id="{A0B0C32F-2648-B0DC-819F-7E24AD1A1D16}"/>
              </a:ext>
            </a:extLst>
          </p:cNvPr>
          <p:cNvSpPr>
            <a:spLocks noGrp="1"/>
          </p:cNvSpPr>
          <p:nvPr>
            <p:ph type="body" sz="quarter" idx="68" hasCustomPrompt="1"/>
          </p:nvPr>
        </p:nvSpPr>
        <p:spPr>
          <a:xfrm>
            <a:off x="3645603" y="1613973"/>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1" name="Text Placeholder 15">
            <a:extLst>
              <a:ext uri="{FF2B5EF4-FFF2-40B4-BE49-F238E27FC236}">
                <a16:creationId xmlns:a16="http://schemas.microsoft.com/office/drawing/2014/main" id="{5655C4F7-4554-5FF1-349A-0A3B180165D7}"/>
              </a:ext>
            </a:extLst>
          </p:cNvPr>
          <p:cNvSpPr>
            <a:spLocks noGrp="1"/>
          </p:cNvSpPr>
          <p:nvPr>
            <p:ph type="body" sz="quarter" idx="85" hasCustomPrompt="1"/>
          </p:nvPr>
        </p:nvSpPr>
        <p:spPr>
          <a:xfrm>
            <a:off x="6050528" y="2368849"/>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15" name="Text Placeholder 6">
            <a:extLst>
              <a:ext uri="{FF2B5EF4-FFF2-40B4-BE49-F238E27FC236}">
                <a16:creationId xmlns:a16="http://schemas.microsoft.com/office/drawing/2014/main" id="{08AD883B-7E1D-302C-9552-6F2165E81160}"/>
              </a:ext>
            </a:extLst>
          </p:cNvPr>
          <p:cNvSpPr>
            <a:spLocks noGrp="1"/>
          </p:cNvSpPr>
          <p:nvPr>
            <p:ph type="body" sz="quarter" idx="69" hasCustomPrompt="1"/>
          </p:nvPr>
        </p:nvSpPr>
        <p:spPr>
          <a:xfrm>
            <a:off x="6440011" y="1613973"/>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3" name="Text Placeholder 15">
            <a:extLst>
              <a:ext uri="{FF2B5EF4-FFF2-40B4-BE49-F238E27FC236}">
                <a16:creationId xmlns:a16="http://schemas.microsoft.com/office/drawing/2014/main" id="{281F87EF-3D67-D3DD-DF82-91D3ADDD977A}"/>
              </a:ext>
            </a:extLst>
          </p:cNvPr>
          <p:cNvSpPr>
            <a:spLocks noGrp="1"/>
          </p:cNvSpPr>
          <p:nvPr>
            <p:ph type="body" sz="quarter" idx="86" hasCustomPrompt="1"/>
          </p:nvPr>
        </p:nvSpPr>
        <p:spPr>
          <a:xfrm>
            <a:off x="8865417" y="2366826"/>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17" name="Text Placeholder 6">
            <a:extLst>
              <a:ext uri="{FF2B5EF4-FFF2-40B4-BE49-F238E27FC236}">
                <a16:creationId xmlns:a16="http://schemas.microsoft.com/office/drawing/2014/main" id="{EC2F1884-3801-ECC5-2064-3F3D7D46F727}"/>
              </a:ext>
            </a:extLst>
          </p:cNvPr>
          <p:cNvSpPr>
            <a:spLocks noGrp="1"/>
          </p:cNvSpPr>
          <p:nvPr>
            <p:ph type="body" sz="quarter" idx="70" hasCustomPrompt="1"/>
          </p:nvPr>
        </p:nvSpPr>
        <p:spPr>
          <a:xfrm>
            <a:off x="9254900" y="1611950"/>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5" name="Text Placeholder 15">
            <a:extLst>
              <a:ext uri="{FF2B5EF4-FFF2-40B4-BE49-F238E27FC236}">
                <a16:creationId xmlns:a16="http://schemas.microsoft.com/office/drawing/2014/main" id="{CD41445F-12DC-F067-80BA-59B1E0A6B52D}"/>
              </a:ext>
            </a:extLst>
          </p:cNvPr>
          <p:cNvSpPr>
            <a:spLocks noGrp="1"/>
          </p:cNvSpPr>
          <p:nvPr>
            <p:ph type="body" sz="quarter" idx="87" hasCustomPrompt="1"/>
          </p:nvPr>
        </p:nvSpPr>
        <p:spPr>
          <a:xfrm>
            <a:off x="479030" y="4651470"/>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3" name="Text Placeholder 6">
            <a:extLst>
              <a:ext uri="{FF2B5EF4-FFF2-40B4-BE49-F238E27FC236}">
                <a16:creationId xmlns:a16="http://schemas.microsoft.com/office/drawing/2014/main" id="{15B254EE-E867-2275-689A-0AE0BDAC9304}"/>
              </a:ext>
            </a:extLst>
          </p:cNvPr>
          <p:cNvSpPr>
            <a:spLocks noGrp="1"/>
          </p:cNvSpPr>
          <p:nvPr>
            <p:ph type="body" sz="quarter" idx="71" hasCustomPrompt="1"/>
          </p:nvPr>
        </p:nvSpPr>
        <p:spPr>
          <a:xfrm>
            <a:off x="855633" y="3896594"/>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7" name="Text Placeholder 15">
            <a:extLst>
              <a:ext uri="{FF2B5EF4-FFF2-40B4-BE49-F238E27FC236}">
                <a16:creationId xmlns:a16="http://schemas.microsoft.com/office/drawing/2014/main" id="{F49B77AC-87B9-B8DC-606D-3D9A52A55450}"/>
              </a:ext>
            </a:extLst>
          </p:cNvPr>
          <p:cNvSpPr>
            <a:spLocks noGrp="1"/>
          </p:cNvSpPr>
          <p:nvPr>
            <p:ph type="body" sz="quarter" idx="88" hasCustomPrompt="1"/>
          </p:nvPr>
        </p:nvSpPr>
        <p:spPr>
          <a:xfrm>
            <a:off x="3272802" y="4651470"/>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4" name="Text Placeholder 6">
            <a:extLst>
              <a:ext uri="{FF2B5EF4-FFF2-40B4-BE49-F238E27FC236}">
                <a16:creationId xmlns:a16="http://schemas.microsoft.com/office/drawing/2014/main" id="{A6394001-3C4D-29E3-E132-C19AD533FF14}"/>
              </a:ext>
            </a:extLst>
          </p:cNvPr>
          <p:cNvSpPr>
            <a:spLocks noGrp="1"/>
          </p:cNvSpPr>
          <p:nvPr>
            <p:ph type="body" sz="quarter" idx="72" hasCustomPrompt="1"/>
          </p:nvPr>
        </p:nvSpPr>
        <p:spPr>
          <a:xfrm>
            <a:off x="3662285" y="3896594"/>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9" name="Text Placeholder 15">
            <a:extLst>
              <a:ext uri="{FF2B5EF4-FFF2-40B4-BE49-F238E27FC236}">
                <a16:creationId xmlns:a16="http://schemas.microsoft.com/office/drawing/2014/main" id="{544BD5A6-1066-436F-A857-179A538EECB2}"/>
              </a:ext>
            </a:extLst>
          </p:cNvPr>
          <p:cNvSpPr>
            <a:spLocks noGrp="1"/>
          </p:cNvSpPr>
          <p:nvPr>
            <p:ph type="body" sz="quarter" idx="89" hasCustomPrompt="1"/>
          </p:nvPr>
        </p:nvSpPr>
        <p:spPr>
          <a:xfrm>
            <a:off x="6067210" y="4651470"/>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5" name="Text Placeholder 6">
            <a:extLst>
              <a:ext uri="{FF2B5EF4-FFF2-40B4-BE49-F238E27FC236}">
                <a16:creationId xmlns:a16="http://schemas.microsoft.com/office/drawing/2014/main" id="{D751B74D-8F64-84D4-F9EF-B1B3EFFCB2FA}"/>
              </a:ext>
            </a:extLst>
          </p:cNvPr>
          <p:cNvSpPr>
            <a:spLocks noGrp="1"/>
          </p:cNvSpPr>
          <p:nvPr>
            <p:ph type="body" sz="quarter" idx="73" hasCustomPrompt="1"/>
          </p:nvPr>
        </p:nvSpPr>
        <p:spPr>
          <a:xfrm>
            <a:off x="6456693" y="3896594"/>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31" name="Text Placeholder 15">
            <a:extLst>
              <a:ext uri="{FF2B5EF4-FFF2-40B4-BE49-F238E27FC236}">
                <a16:creationId xmlns:a16="http://schemas.microsoft.com/office/drawing/2014/main" id="{D9B5B427-AE47-F869-2842-9410135416CF}"/>
              </a:ext>
            </a:extLst>
          </p:cNvPr>
          <p:cNvSpPr>
            <a:spLocks noGrp="1"/>
          </p:cNvSpPr>
          <p:nvPr>
            <p:ph type="body" sz="quarter" idx="90" hasCustomPrompt="1"/>
          </p:nvPr>
        </p:nvSpPr>
        <p:spPr>
          <a:xfrm>
            <a:off x="8882099" y="4649446"/>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6" name="Text Placeholder 6">
            <a:extLst>
              <a:ext uri="{FF2B5EF4-FFF2-40B4-BE49-F238E27FC236}">
                <a16:creationId xmlns:a16="http://schemas.microsoft.com/office/drawing/2014/main" id="{CA9410ED-D625-BA9F-279F-00759BD8D343}"/>
              </a:ext>
            </a:extLst>
          </p:cNvPr>
          <p:cNvSpPr>
            <a:spLocks noGrp="1"/>
          </p:cNvSpPr>
          <p:nvPr>
            <p:ph type="body" sz="quarter" idx="74" hasCustomPrompt="1"/>
          </p:nvPr>
        </p:nvSpPr>
        <p:spPr>
          <a:xfrm>
            <a:off x="9271582" y="3894571"/>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18" name="Text Placeholder 17">
            <a:extLst>
              <a:ext uri="{FF2B5EF4-FFF2-40B4-BE49-F238E27FC236}">
                <a16:creationId xmlns:a16="http://schemas.microsoft.com/office/drawing/2014/main" id="{181C1F7B-1A68-A9CB-CAE7-F9264391C608}"/>
              </a:ext>
            </a:extLst>
          </p:cNvPr>
          <p:cNvSpPr>
            <a:spLocks noGrp="1"/>
          </p:cNvSpPr>
          <p:nvPr>
            <p:ph type="body" sz="quarter" idx="52" hasCustomPrompt="1"/>
          </p:nvPr>
        </p:nvSpPr>
        <p:spPr>
          <a:xfrm>
            <a:off x="659288" y="3174059"/>
            <a:ext cx="2227350" cy="375487"/>
          </a:xfrm>
        </p:spPr>
        <p:txBody>
          <a:bodyPr/>
          <a:lstStyle>
            <a:lvl1pPr algn="ctr">
              <a:defRPr sz="800"/>
            </a:lvl1pPr>
          </a:lstStyle>
          <a:p>
            <a:pPr lvl="0"/>
            <a:r>
              <a:rPr lang="en-GB"/>
              <a:t>Insert text</a:t>
            </a:r>
            <a:endParaRPr lang="en-GB" dirty="0"/>
          </a:p>
        </p:txBody>
      </p:sp>
      <p:sp>
        <p:nvSpPr>
          <p:cNvPr id="84" name="Date Placeholder 83">
            <a:extLst>
              <a:ext uri="{FF2B5EF4-FFF2-40B4-BE49-F238E27FC236}">
                <a16:creationId xmlns:a16="http://schemas.microsoft.com/office/drawing/2014/main" id="{11EEC5DB-02E7-EB26-E287-610FCC6D743B}"/>
              </a:ext>
            </a:extLst>
          </p:cNvPr>
          <p:cNvSpPr>
            <a:spLocks noGrp="1"/>
          </p:cNvSpPr>
          <p:nvPr>
            <p:ph type="dt" sz="half" idx="14"/>
          </p:nvPr>
        </p:nvSpPr>
        <p:spPr/>
        <p:txBody>
          <a:bodyPr/>
          <a:lstStyle/>
          <a:p>
            <a:endParaRPr lang="en-GB" dirty="0"/>
          </a:p>
        </p:txBody>
      </p:sp>
      <p:sp>
        <p:nvSpPr>
          <p:cNvPr id="85" name="Footer Placeholder 84">
            <a:extLst>
              <a:ext uri="{FF2B5EF4-FFF2-40B4-BE49-F238E27FC236}">
                <a16:creationId xmlns:a16="http://schemas.microsoft.com/office/drawing/2014/main" id="{09143B17-189D-3DDC-827A-76F13CBDC588}"/>
              </a:ext>
            </a:extLst>
          </p:cNvPr>
          <p:cNvSpPr>
            <a:spLocks noGrp="1"/>
          </p:cNvSpPr>
          <p:nvPr>
            <p:ph type="ftr" sz="quarter" idx="1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6" name="Slide Number Placeholder 85">
            <a:extLst>
              <a:ext uri="{FF2B5EF4-FFF2-40B4-BE49-F238E27FC236}">
                <a16:creationId xmlns:a16="http://schemas.microsoft.com/office/drawing/2014/main" id="{5E917088-2848-1A70-C3F6-06F1ABB1D07C}"/>
              </a:ext>
            </a:extLst>
          </p:cNvPr>
          <p:cNvSpPr>
            <a:spLocks noGrp="1"/>
          </p:cNvSpPr>
          <p:nvPr>
            <p:ph type="sldNum" sz="quarter" idx="16"/>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A29A48B0-F38E-3D7B-264C-FE96C5E73D04}"/>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
        <p:nvSpPr>
          <p:cNvPr id="5" name="Picture Placeholder 4">
            <a:extLst>
              <a:ext uri="{FF2B5EF4-FFF2-40B4-BE49-F238E27FC236}">
                <a16:creationId xmlns:a16="http://schemas.microsoft.com/office/drawing/2014/main" id="{4C618E9A-5019-5402-6606-A807AA0DC918}"/>
              </a:ext>
            </a:extLst>
          </p:cNvPr>
          <p:cNvSpPr>
            <a:spLocks noGrp="1"/>
          </p:cNvSpPr>
          <p:nvPr>
            <p:ph type="pic" sz="quarter" idx="17" hasCustomPrompt="1"/>
          </p:nvPr>
        </p:nvSpPr>
        <p:spPr>
          <a:xfrm>
            <a:off x="1020668" y="1779591"/>
            <a:ext cx="1527175" cy="569913"/>
          </a:xfrm>
        </p:spPr>
        <p:txBody>
          <a:bodyPr/>
          <a:lstStyle>
            <a:lvl1pPr algn="ctr">
              <a:defRPr sz="1000"/>
            </a:lvl1pPr>
          </a:lstStyle>
          <a:p>
            <a:r>
              <a:rPr lang="en-GB" dirty="0"/>
              <a:t>Click to insert image</a:t>
            </a:r>
          </a:p>
        </p:txBody>
      </p:sp>
      <p:sp>
        <p:nvSpPr>
          <p:cNvPr id="6" name="Picture Placeholder 4">
            <a:extLst>
              <a:ext uri="{FF2B5EF4-FFF2-40B4-BE49-F238E27FC236}">
                <a16:creationId xmlns:a16="http://schemas.microsoft.com/office/drawing/2014/main" id="{8B00049C-E960-BB43-764A-BD15E6F489CD}"/>
              </a:ext>
            </a:extLst>
          </p:cNvPr>
          <p:cNvSpPr>
            <a:spLocks noGrp="1"/>
          </p:cNvSpPr>
          <p:nvPr>
            <p:ph type="pic" sz="quarter" idx="18" hasCustomPrompt="1"/>
          </p:nvPr>
        </p:nvSpPr>
        <p:spPr>
          <a:xfrm>
            <a:off x="3827320" y="1779591"/>
            <a:ext cx="1527175" cy="569913"/>
          </a:xfrm>
        </p:spPr>
        <p:txBody>
          <a:bodyPr/>
          <a:lstStyle>
            <a:lvl1pPr algn="ctr">
              <a:defRPr sz="1000"/>
            </a:lvl1pPr>
          </a:lstStyle>
          <a:p>
            <a:r>
              <a:rPr lang="en-GB" dirty="0"/>
              <a:t>Click to insert image</a:t>
            </a:r>
          </a:p>
        </p:txBody>
      </p:sp>
      <p:sp>
        <p:nvSpPr>
          <p:cNvPr id="8" name="Picture Placeholder 4">
            <a:extLst>
              <a:ext uri="{FF2B5EF4-FFF2-40B4-BE49-F238E27FC236}">
                <a16:creationId xmlns:a16="http://schemas.microsoft.com/office/drawing/2014/main" id="{E1069EFC-9FEA-2D5C-F3F5-A52AE47EFA6F}"/>
              </a:ext>
            </a:extLst>
          </p:cNvPr>
          <p:cNvSpPr>
            <a:spLocks noGrp="1"/>
          </p:cNvSpPr>
          <p:nvPr>
            <p:ph type="pic" sz="quarter" idx="19" hasCustomPrompt="1"/>
          </p:nvPr>
        </p:nvSpPr>
        <p:spPr>
          <a:xfrm>
            <a:off x="6621728" y="1779591"/>
            <a:ext cx="1527175" cy="569913"/>
          </a:xfrm>
        </p:spPr>
        <p:txBody>
          <a:bodyPr/>
          <a:lstStyle>
            <a:lvl1pPr algn="ctr">
              <a:defRPr sz="1000"/>
            </a:lvl1pPr>
          </a:lstStyle>
          <a:p>
            <a:r>
              <a:rPr lang="en-GB" dirty="0"/>
              <a:t>Click to insert image</a:t>
            </a:r>
          </a:p>
        </p:txBody>
      </p:sp>
      <p:sp>
        <p:nvSpPr>
          <p:cNvPr id="9" name="Picture Placeholder 4">
            <a:extLst>
              <a:ext uri="{FF2B5EF4-FFF2-40B4-BE49-F238E27FC236}">
                <a16:creationId xmlns:a16="http://schemas.microsoft.com/office/drawing/2014/main" id="{0B81CB49-134C-3E05-1D12-05DAF91A4A39}"/>
              </a:ext>
            </a:extLst>
          </p:cNvPr>
          <p:cNvSpPr>
            <a:spLocks noGrp="1"/>
          </p:cNvSpPr>
          <p:nvPr>
            <p:ph type="pic" sz="quarter" idx="20" hasCustomPrompt="1"/>
          </p:nvPr>
        </p:nvSpPr>
        <p:spPr>
          <a:xfrm>
            <a:off x="9436617" y="1777567"/>
            <a:ext cx="1527175" cy="569913"/>
          </a:xfrm>
        </p:spPr>
        <p:txBody>
          <a:bodyPr/>
          <a:lstStyle>
            <a:lvl1pPr algn="ctr">
              <a:defRPr sz="1000"/>
            </a:lvl1pPr>
          </a:lstStyle>
          <a:p>
            <a:r>
              <a:rPr lang="en-GB" dirty="0"/>
              <a:t>Click to insert image</a:t>
            </a:r>
          </a:p>
        </p:txBody>
      </p:sp>
      <p:sp>
        <p:nvSpPr>
          <p:cNvPr id="10" name="Picture Placeholder 4">
            <a:extLst>
              <a:ext uri="{FF2B5EF4-FFF2-40B4-BE49-F238E27FC236}">
                <a16:creationId xmlns:a16="http://schemas.microsoft.com/office/drawing/2014/main" id="{C32F5012-9401-53E4-5A9D-D76F0AE6BBB0}"/>
              </a:ext>
            </a:extLst>
          </p:cNvPr>
          <p:cNvSpPr>
            <a:spLocks noGrp="1"/>
          </p:cNvSpPr>
          <p:nvPr>
            <p:ph type="pic" sz="quarter" idx="21" hasCustomPrompt="1"/>
          </p:nvPr>
        </p:nvSpPr>
        <p:spPr>
          <a:xfrm>
            <a:off x="1037350" y="4062211"/>
            <a:ext cx="1527175" cy="569913"/>
          </a:xfrm>
        </p:spPr>
        <p:txBody>
          <a:bodyPr/>
          <a:lstStyle>
            <a:lvl1pPr algn="ctr">
              <a:defRPr sz="1000"/>
            </a:lvl1pPr>
          </a:lstStyle>
          <a:p>
            <a:r>
              <a:rPr lang="en-GB" dirty="0"/>
              <a:t>Click to insert image</a:t>
            </a:r>
          </a:p>
        </p:txBody>
      </p:sp>
      <p:sp>
        <p:nvSpPr>
          <p:cNvPr id="11" name="Picture Placeholder 4">
            <a:extLst>
              <a:ext uri="{FF2B5EF4-FFF2-40B4-BE49-F238E27FC236}">
                <a16:creationId xmlns:a16="http://schemas.microsoft.com/office/drawing/2014/main" id="{4D63402C-0E1E-F780-D85A-3E6700CD5E07}"/>
              </a:ext>
            </a:extLst>
          </p:cNvPr>
          <p:cNvSpPr>
            <a:spLocks noGrp="1"/>
          </p:cNvSpPr>
          <p:nvPr>
            <p:ph type="pic" sz="quarter" idx="22" hasCustomPrompt="1"/>
          </p:nvPr>
        </p:nvSpPr>
        <p:spPr>
          <a:xfrm>
            <a:off x="3844002" y="4062211"/>
            <a:ext cx="1527175" cy="569913"/>
          </a:xfrm>
        </p:spPr>
        <p:txBody>
          <a:bodyPr/>
          <a:lstStyle>
            <a:lvl1pPr algn="ctr">
              <a:defRPr sz="1000"/>
            </a:lvl1pPr>
          </a:lstStyle>
          <a:p>
            <a:r>
              <a:rPr lang="en-GB" dirty="0"/>
              <a:t>Click to insert image</a:t>
            </a:r>
          </a:p>
        </p:txBody>
      </p:sp>
      <p:sp>
        <p:nvSpPr>
          <p:cNvPr id="12" name="Picture Placeholder 4">
            <a:extLst>
              <a:ext uri="{FF2B5EF4-FFF2-40B4-BE49-F238E27FC236}">
                <a16:creationId xmlns:a16="http://schemas.microsoft.com/office/drawing/2014/main" id="{0AC9B3F9-5202-A1F7-9E9B-D18BDC7D7EC0}"/>
              </a:ext>
            </a:extLst>
          </p:cNvPr>
          <p:cNvSpPr>
            <a:spLocks noGrp="1"/>
          </p:cNvSpPr>
          <p:nvPr>
            <p:ph type="pic" sz="quarter" idx="23" hasCustomPrompt="1"/>
          </p:nvPr>
        </p:nvSpPr>
        <p:spPr>
          <a:xfrm>
            <a:off x="6638410" y="4062211"/>
            <a:ext cx="1527175" cy="569913"/>
          </a:xfrm>
        </p:spPr>
        <p:txBody>
          <a:bodyPr/>
          <a:lstStyle>
            <a:lvl1pPr algn="ctr">
              <a:defRPr sz="1000"/>
            </a:lvl1pPr>
          </a:lstStyle>
          <a:p>
            <a:r>
              <a:rPr lang="en-GB" dirty="0"/>
              <a:t>Click to insert image</a:t>
            </a:r>
          </a:p>
        </p:txBody>
      </p:sp>
      <p:sp>
        <p:nvSpPr>
          <p:cNvPr id="13" name="Picture Placeholder 4">
            <a:extLst>
              <a:ext uri="{FF2B5EF4-FFF2-40B4-BE49-F238E27FC236}">
                <a16:creationId xmlns:a16="http://schemas.microsoft.com/office/drawing/2014/main" id="{A606EF24-0D1A-A066-FC0A-822930923A6C}"/>
              </a:ext>
            </a:extLst>
          </p:cNvPr>
          <p:cNvSpPr>
            <a:spLocks noGrp="1"/>
          </p:cNvSpPr>
          <p:nvPr>
            <p:ph type="pic" sz="quarter" idx="24" hasCustomPrompt="1"/>
          </p:nvPr>
        </p:nvSpPr>
        <p:spPr>
          <a:xfrm>
            <a:off x="9453299" y="4060188"/>
            <a:ext cx="1527175" cy="569913"/>
          </a:xfrm>
        </p:spPr>
        <p:txBody>
          <a:bodyPr/>
          <a:lstStyle>
            <a:lvl1pPr algn="ctr">
              <a:defRPr sz="1000"/>
            </a:lvl1pPr>
          </a:lstStyle>
          <a:p>
            <a:r>
              <a:rPr lang="en-GB" dirty="0"/>
              <a:t>Click to insert image</a:t>
            </a:r>
          </a:p>
        </p:txBody>
      </p:sp>
      <p:sp>
        <p:nvSpPr>
          <p:cNvPr id="20" name="Text Placeholder 17">
            <a:extLst>
              <a:ext uri="{FF2B5EF4-FFF2-40B4-BE49-F238E27FC236}">
                <a16:creationId xmlns:a16="http://schemas.microsoft.com/office/drawing/2014/main" id="{D7D29E38-D94D-D368-0A03-10274CFCF10F}"/>
              </a:ext>
            </a:extLst>
          </p:cNvPr>
          <p:cNvSpPr>
            <a:spLocks noGrp="1"/>
          </p:cNvSpPr>
          <p:nvPr>
            <p:ph type="body" sz="quarter" idx="54" hasCustomPrompt="1"/>
          </p:nvPr>
        </p:nvSpPr>
        <p:spPr>
          <a:xfrm>
            <a:off x="3465940" y="3174059"/>
            <a:ext cx="2227350" cy="375487"/>
          </a:xfrm>
        </p:spPr>
        <p:txBody>
          <a:bodyPr/>
          <a:lstStyle>
            <a:lvl1pPr algn="ctr">
              <a:defRPr sz="800"/>
            </a:lvl1pPr>
          </a:lstStyle>
          <a:p>
            <a:pPr lvl="0"/>
            <a:r>
              <a:rPr lang="en-GB"/>
              <a:t>Insert text</a:t>
            </a:r>
            <a:endParaRPr lang="en-GB" dirty="0"/>
          </a:p>
        </p:txBody>
      </p:sp>
      <p:sp>
        <p:nvSpPr>
          <p:cNvPr id="22" name="Text Placeholder 17">
            <a:extLst>
              <a:ext uri="{FF2B5EF4-FFF2-40B4-BE49-F238E27FC236}">
                <a16:creationId xmlns:a16="http://schemas.microsoft.com/office/drawing/2014/main" id="{A2291EDD-E067-F2C1-FA51-54656AEDE032}"/>
              </a:ext>
            </a:extLst>
          </p:cNvPr>
          <p:cNvSpPr>
            <a:spLocks noGrp="1"/>
          </p:cNvSpPr>
          <p:nvPr>
            <p:ph type="body" sz="quarter" idx="56" hasCustomPrompt="1"/>
          </p:nvPr>
        </p:nvSpPr>
        <p:spPr>
          <a:xfrm>
            <a:off x="6260348" y="3174059"/>
            <a:ext cx="2227350" cy="375487"/>
          </a:xfrm>
        </p:spPr>
        <p:txBody>
          <a:bodyPr/>
          <a:lstStyle>
            <a:lvl1pPr algn="ctr">
              <a:defRPr sz="800"/>
            </a:lvl1pPr>
          </a:lstStyle>
          <a:p>
            <a:pPr lvl="0"/>
            <a:r>
              <a:rPr lang="en-GB"/>
              <a:t>Insert text</a:t>
            </a:r>
            <a:endParaRPr lang="en-GB" dirty="0"/>
          </a:p>
        </p:txBody>
      </p:sp>
      <p:sp>
        <p:nvSpPr>
          <p:cNvPr id="24" name="Text Placeholder 17">
            <a:extLst>
              <a:ext uri="{FF2B5EF4-FFF2-40B4-BE49-F238E27FC236}">
                <a16:creationId xmlns:a16="http://schemas.microsoft.com/office/drawing/2014/main" id="{A05ECCD7-062B-6525-9E3B-D2773429E0AE}"/>
              </a:ext>
            </a:extLst>
          </p:cNvPr>
          <p:cNvSpPr>
            <a:spLocks noGrp="1"/>
          </p:cNvSpPr>
          <p:nvPr>
            <p:ph type="body" sz="quarter" idx="58" hasCustomPrompt="1"/>
          </p:nvPr>
        </p:nvSpPr>
        <p:spPr>
          <a:xfrm>
            <a:off x="9075236" y="3174059"/>
            <a:ext cx="2227350" cy="375487"/>
          </a:xfrm>
        </p:spPr>
        <p:txBody>
          <a:bodyPr/>
          <a:lstStyle>
            <a:lvl1pPr algn="ctr">
              <a:defRPr sz="800"/>
            </a:lvl1pPr>
          </a:lstStyle>
          <a:p>
            <a:pPr lvl="0"/>
            <a:r>
              <a:rPr lang="en-GB"/>
              <a:t>Insert text</a:t>
            </a:r>
            <a:endParaRPr lang="en-GB" dirty="0"/>
          </a:p>
        </p:txBody>
      </p:sp>
      <p:sp>
        <p:nvSpPr>
          <p:cNvPr id="26" name="Text Placeholder 17">
            <a:extLst>
              <a:ext uri="{FF2B5EF4-FFF2-40B4-BE49-F238E27FC236}">
                <a16:creationId xmlns:a16="http://schemas.microsoft.com/office/drawing/2014/main" id="{677DAA12-8DDE-5B6A-7011-68103402B347}"/>
              </a:ext>
            </a:extLst>
          </p:cNvPr>
          <p:cNvSpPr>
            <a:spLocks noGrp="1"/>
          </p:cNvSpPr>
          <p:nvPr>
            <p:ph type="body" sz="quarter" idx="60" hasCustomPrompt="1"/>
          </p:nvPr>
        </p:nvSpPr>
        <p:spPr>
          <a:xfrm>
            <a:off x="688850" y="5437667"/>
            <a:ext cx="2227350" cy="375487"/>
          </a:xfrm>
        </p:spPr>
        <p:txBody>
          <a:bodyPr/>
          <a:lstStyle>
            <a:lvl1pPr algn="ctr">
              <a:defRPr sz="800"/>
            </a:lvl1pPr>
          </a:lstStyle>
          <a:p>
            <a:pPr lvl="0"/>
            <a:r>
              <a:rPr lang="en-GB"/>
              <a:t>Insert text</a:t>
            </a:r>
            <a:endParaRPr lang="en-GB" dirty="0"/>
          </a:p>
        </p:txBody>
      </p:sp>
      <p:sp>
        <p:nvSpPr>
          <p:cNvPr id="28" name="Text Placeholder 17">
            <a:extLst>
              <a:ext uri="{FF2B5EF4-FFF2-40B4-BE49-F238E27FC236}">
                <a16:creationId xmlns:a16="http://schemas.microsoft.com/office/drawing/2014/main" id="{6B7D8FFB-C55A-99FD-4FE1-2B53DAFF9F2E}"/>
              </a:ext>
            </a:extLst>
          </p:cNvPr>
          <p:cNvSpPr>
            <a:spLocks noGrp="1"/>
          </p:cNvSpPr>
          <p:nvPr>
            <p:ph type="body" sz="quarter" idx="62" hasCustomPrompt="1"/>
          </p:nvPr>
        </p:nvSpPr>
        <p:spPr>
          <a:xfrm>
            <a:off x="3482621" y="5437667"/>
            <a:ext cx="2227350" cy="375487"/>
          </a:xfrm>
        </p:spPr>
        <p:txBody>
          <a:bodyPr/>
          <a:lstStyle>
            <a:lvl1pPr algn="ctr">
              <a:defRPr sz="800"/>
            </a:lvl1pPr>
          </a:lstStyle>
          <a:p>
            <a:pPr lvl="0"/>
            <a:r>
              <a:rPr lang="en-GB"/>
              <a:t>Insert text</a:t>
            </a:r>
            <a:endParaRPr lang="en-GB" dirty="0"/>
          </a:p>
        </p:txBody>
      </p:sp>
      <p:sp>
        <p:nvSpPr>
          <p:cNvPr id="30" name="Text Placeholder 17">
            <a:extLst>
              <a:ext uri="{FF2B5EF4-FFF2-40B4-BE49-F238E27FC236}">
                <a16:creationId xmlns:a16="http://schemas.microsoft.com/office/drawing/2014/main" id="{1E3E4AA8-12D8-E417-A3F1-9A72F36A12CC}"/>
              </a:ext>
            </a:extLst>
          </p:cNvPr>
          <p:cNvSpPr>
            <a:spLocks noGrp="1"/>
          </p:cNvSpPr>
          <p:nvPr>
            <p:ph type="body" sz="quarter" idx="64" hasCustomPrompt="1"/>
          </p:nvPr>
        </p:nvSpPr>
        <p:spPr>
          <a:xfrm>
            <a:off x="6277030" y="5437667"/>
            <a:ext cx="2227350" cy="375487"/>
          </a:xfrm>
        </p:spPr>
        <p:txBody>
          <a:bodyPr/>
          <a:lstStyle>
            <a:lvl1pPr algn="ctr">
              <a:defRPr sz="800"/>
            </a:lvl1pPr>
          </a:lstStyle>
          <a:p>
            <a:pPr lvl="0"/>
            <a:r>
              <a:rPr lang="en-GB"/>
              <a:t>Insert text</a:t>
            </a:r>
            <a:endParaRPr lang="en-GB" dirty="0"/>
          </a:p>
        </p:txBody>
      </p:sp>
      <p:sp>
        <p:nvSpPr>
          <p:cNvPr id="32" name="Text Placeholder 17">
            <a:extLst>
              <a:ext uri="{FF2B5EF4-FFF2-40B4-BE49-F238E27FC236}">
                <a16:creationId xmlns:a16="http://schemas.microsoft.com/office/drawing/2014/main" id="{8179C460-67CA-15B1-7A0A-73B058F90FE6}"/>
              </a:ext>
            </a:extLst>
          </p:cNvPr>
          <p:cNvSpPr>
            <a:spLocks noGrp="1"/>
          </p:cNvSpPr>
          <p:nvPr>
            <p:ph type="body" sz="quarter" idx="66" hasCustomPrompt="1"/>
          </p:nvPr>
        </p:nvSpPr>
        <p:spPr>
          <a:xfrm>
            <a:off x="9091918" y="5437667"/>
            <a:ext cx="2227350" cy="375487"/>
          </a:xfrm>
        </p:spPr>
        <p:txBody>
          <a:bodyPr/>
          <a:lstStyle>
            <a:lvl1pPr algn="ctr">
              <a:defRPr sz="800"/>
            </a:lvl1pPr>
          </a:lstStyle>
          <a:p>
            <a:pPr lvl="0"/>
            <a:r>
              <a:rPr lang="en-GB"/>
              <a:t>Insert text</a:t>
            </a:r>
            <a:endParaRPr lang="en-GB" dirty="0"/>
          </a:p>
        </p:txBody>
      </p:sp>
      <p:grpSp>
        <p:nvGrpSpPr>
          <p:cNvPr id="4" name="Group 3">
            <a:extLst>
              <a:ext uri="{FF2B5EF4-FFF2-40B4-BE49-F238E27FC236}">
                <a16:creationId xmlns:a16="http://schemas.microsoft.com/office/drawing/2014/main" id="{5791879D-F995-70B2-50E3-DD9D27EF5C02}"/>
              </a:ext>
            </a:extLst>
          </p:cNvPr>
          <p:cNvGrpSpPr/>
          <p:nvPr userDrawn="1"/>
        </p:nvGrpSpPr>
        <p:grpSpPr>
          <a:xfrm>
            <a:off x="12335309" y="0"/>
            <a:ext cx="2094954" cy="3335867"/>
            <a:chOff x="-2178418" y="4487679"/>
            <a:chExt cx="2094954" cy="3335867"/>
          </a:xfrm>
        </p:grpSpPr>
        <p:sp>
          <p:nvSpPr>
            <p:cNvPr id="37" name="Rectangle 36">
              <a:extLst>
                <a:ext uri="{FF2B5EF4-FFF2-40B4-BE49-F238E27FC236}">
                  <a16:creationId xmlns:a16="http://schemas.microsoft.com/office/drawing/2014/main" id="{81EFFF96-E605-BB40-559A-181860517319}"/>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8" name="Rectangle 37">
              <a:extLst>
                <a:ext uri="{FF2B5EF4-FFF2-40B4-BE49-F238E27FC236}">
                  <a16:creationId xmlns:a16="http://schemas.microsoft.com/office/drawing/2014/main" id="{8E03ECDF-BA3E-529E-3269-65A6E2E293E0}"/>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E51CD84E-AC01-EC5A-B644-F0CA9D41A1E6}"/>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40" name="TextBox 39">
              <a:extLst>
                <a:ext uri="{FF2B5EF4-FFF2-40B4-BE49-F238E27FC236}">
                  <a16:creationId xmlns:a16="http://schemas.microsoft.com/office/drawing/2014/main" id="{F7E3F5E0-EBC9-4D46-43CF-B5537F4B021F}"/>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41" name="TextBox 40">
              <a:extLst>
                <a:ext uri="{FF2B5EF4-FFF2-40B4-BE49-F238E27FC236}">
                  <a16:creationId xmlns:a16="http://schemas.microsoft.com/office/drawing/2014/main" id="{6C378019-2969-A01B-C9C1-0C5DDB7269D3}"/>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42" name="TextBox 41">
              <a:extLst>
                <a:ext uri="{FF2B5EF4-FFF2-40B4-BE49-F238E27FC236}">
                  <a16:creationId xmlns:a16="http://schemas.microsoft.com/office/drawing/2014/main" id="{3A68A1E9-F0BA-58FE-8B73-57ED5089BF2B}"/>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43" name="TextBox 42">
              <a:extLst>
                <a:ext uri="{FF2B5EF4-FFF2-40B4-BE49-F238E27FC236}">
                  <a16:creationId xmlns:a16="http://schemas.microsoft.com/office/drawing/2014/main" id="{2AEB24C0-E9A7-94B6-6AF9-1342462F30C8}"/>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9580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structure diagram">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CF1EF4E-1B13-32A1-7AB2-B1B13F715481}"/>
              </a:ext>
            </a:extLst>
          </p:cNvPr>
          <p:cNvCxnSpPr>
            <a:cxnSpLocks/>
            <a:stCxn id="19" idx="2"/>
            <a:endCxn id="37" idx="0"/>
          </p:cNvCxnSpPr>
          <p:nvPr userDrawn="1"/>
        </p:nvCxnSpPr>
        <p:spPr>
          <a:xfrm>
            <a:off x="5041900" y="3678078"/>
            <a:ext cx="0" cy="171640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AC62A63-C2E9-16AA-CD43-1718C35C6C51}"/>
              </a:ext>
            </a:extLst>
          </p:cNvPr>
          <p:cNvCxnSpPr>
            <a:cxnSpLocks/>
            <a:stCxn id="25" idx="2"/>
            <a:endCxn id="43" idx="0"/>
          </p:cNvCxnSpPr>
          <p:nvPr userDrawn="1"/>
        </p:nvCxnSpPr>
        <p:spPr>
          <a:xfrm>
            <a:off x="10223500" y="3678078"/>
            <a:ext cx="0" cy="171640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EDF792-42B1-19E0-81C4-D8B0114090E0}"/>
              </a:ext>
            </a:extLst>
          </p:cNvPr>
          <p:cNvCxnSpPr>
            <a:cxnSpLocks/>
            <a:stCxn id="14" idx="2"/>
            <a:endCxn id="40" idx="0"/>
          </p:cNvCxnSpPr>
          <p:nvPr userDrawn="1"/>
        </p:nvCxnSpPr>
        <p:spPr>
          <a:xfrm flipH="1">
            <a:off x="7632700" y="1123950"/>
            <a:ext cx="1" cy="4270537"/>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C8EC206E-3002-F11B-C76D-CAC013D38D67}"/>
              </a:ext>
            </a:extLst>
          </p:cNvPr>
          <p:cNvSpPr>
            <a:spLocks noGrp="1"/>
          </p:cNvSpPr>
          <p:nvPr>
            <p:ph type="body" sz="quarter" idx="4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2" name="Text Placeholder 11">
            <a:extLst>
              <a:ext uri="{FF2B5EF4-FFF2-40B4-BE49-F238E27FC236}">
                <a16:creationId xmlns:a16="http://schemas.microsoft.com/office/drawing/2014/main" id="{0408F6BD-BB4C-D424-E4F9-9CF6CCD10C61}"/>
              </a:ext>
            </a:extLst>
          </p:cNvPr>
          <p:cNvSpPr>
            <a:spLocks noGrp="1"/>
          </p:cNvSpPr>
          <p:nvPr>
            <p:ph type="body" sz="quarter" idx="14" hasCustomPrompt="1"/>
          </p:nvPr>
        </p:nvSpPr>
        <p:spPr>
          <a:xfrm>
            <a:off x="6455171" y="152400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4" name="Picture Placeholder 13">
            <a:extLst>
              <a:ext uri="{FF2B5EF4-FFF2-40B4-BE49-F238E27FC236}">
                <a16:creationId xmlns:a16="http://schemas.microsoft.com/office/drawing/2014/main" id="{4CFB77C4-E9D4-6892-59A5-876A8174FF10}"/>
              </a:ext>
            </a:extLst>
          </p:cNvPr>
          <p:cNvSpPr>
            <a:spLocks noGrp="1"/>
          </p:cNvSpPr>
          <p:nvPr>
            <p:ph type="pic" sz="quarter" idx="15" hasCustomPrompt="1"/>
          </p:nvPr>
        </p:nvSpPr>
        <p:spPr>
          <a:xfrm>
            <a:off x="6626385" y="402276"/>
            <a:ext cx="2012631" cy="721674"/>
          </a:xfrm>
        </p:spPr>
        <p:txBody>
          <a:bodyPr/>
          <a:lstStyle>
            <a:lvl1pPr algn="ctr">
              <a:defRPr/>
            </a:lvl1pPr>
          </a:lstStyle>
          <a:p>
            <a:r>
              <a:rPr lang="en-GB" dirty="0"/>
              <a:t>Insert client logo</a:t>
            </a:r>
          </a:p>
        </p:txBody>
      </p:sp>
      <p:sp>
        <p:nvSpPr>
          <p:cNvPr id="16" name="Picture Placeholder 15">
            <a:extLst>
              <a:ext uri="{FF2B5EF4-FFF2-40B4-BE49-F238E27FC236}">
                <a16:creationId xmlns:a16="http://schemas.microsoft.com/office/drawing/2014/main" id="{D1BDE6FD-04E3-C21D-3518-6EEB5015D4DB}"/>
              </a:ext>
            </a:extLst>
          </p:cNvPr>
          <p:cNvSpPr>
            <a:spLocks noGrp="1"/>
          </p:cNvSpPr>
          <p:nvPr>
            <p:ph type="pic" sz="quarter" idx="16" hasCustomPrompt="1"/>
          </p:nvPr>
        </p:nvSpPr>
        <p:spPr>
          <a:xfrm>
            <a:off x="6547964" y="1611409"/>
            <a:ext cx="698180" cy="665066"/>
          </a:xfrm>
        </p:spPr>
        <p:txBody>
          <a:bodyPr/>
          <a:lstStyle>
            <a:lvl1pPr algn="ctr">
              <a:defRPr sz="800"/>
            </a:lvl1pPr>
          </a:lstStyle>
          <a:p>
            <a:r>
              <a:rPr lang="en-GB" dirty="0"/>
              <a:t>Click to insert photo</a:t>
            </a:r>
          </a:p>
        </p:txBody>
      </p:sp>
      <p:sp>
        <p:nvSpPr>
          <p:cNvPr id="18" name="Text Placeholder 17">
            <a:extLst>
              <a:ext uri="{FF2B5EF4-FFF2-40B4-BE49-F238E27FC236}">
                <a16:creationId xmlns:a16="http://schemas.microsoft.com/office/drawing/2014/main" id="{BBA7C1EA-0AB8-CA7C-F5C9-172EF3995F0B}"/>
              </a:ext>
            </a:extLst>
          </p:cNvPr>
          <p:cNvSpPr>
            <a:spLocks noGrp="1"/>
          </p:cNvSpPr>
          <p:nvPr>
            <p:ph type="body" sz="quarter" idx="17" hasCustomPrompt="1"/>
          </p:nvPr>
        </p:nvSpPr>
        <p:spPr>
          <a:xfrm>
            <a:off x="7353102" y="165830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9" name="Text Placeholder 11">
            <a:extLst>
              <a:ext uri="{FF2B5EF4-FFF2-40B4-BE49-F238E27FC236}">
                <a16:creationId xmlns:a16="http://schemas.microsoft.com/office/drawing/2014/main" id="{91917F59-32B0-952C-EB55-01BCF9C5564F}"/>
              </a:ext>
            </a:extLst>
          </p:cNvPr>
          <p:cNvSpPr>
            <a:spLocks noGrp="1"/>
          </p:cNvSpPr>
          <p:nvPr>
            <p:ph type="body" sz="quarter" idx="18" hasCustomPrompt="1"/>
          </p:nvPr>
        </p:nvSpPr>
        <p:spPr>
          <a:xfrm>
            <a:off x="3864371" y="284226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0" name="Picture Placeholder 15">
            <a:extLst>
              <a:ext uri="{FF2B5EF4-FFF2-40B4-BE49-F238E27FC236}">
                <a16:creationId xmlns:a16="http://schemas.microsoft.com/office/drawing/2014/main" id="{9E8606F6-DD3B-E314-C42C-75CF3D8E7BA8}"/>
              </a:ext>
            </a:extLst>
          </p:cNvPr>
          <p:cNvSpPr>
            <a:spLocks noGrp="1"/>
          </p:cNvSpPr>
          <p:nvPr>
            <p:ph type="pic" sz="quarter" idx="19" hasCustomPrompt="1"/>
          </p:nvPr>
        </p:nvSpPr>
        <p:spPr>
          <a:xfrm>
            <a:off x="3957164" y="2929669"/>
            <a:ext cx="698180" cy="665066"/>
          </a:xfrm>
        </p:spPr>
        <p:txBody>
          <a:bodyPr/>
          <a:lstStyle>
            <a:lvl1pPr algn="ctr">
              <a:defRPr sz="800"/>
            </a:lvl1pPr>
          </a:lstStyle>
          <a:p>
            <a:r>
              <a:rPr lang="en-GB" dirty="0"/>
              <a:t>Click to insert photo</a:t>
            </a:r>
          </a:p>
        </p:txBody>
      </p:sp>
      <p:sp>
        <p:nvSpPr>
          <p:cNvPr id="21" name="Text Placeholder 17">
            <a:extLst>
              <a:ext uri="{FF2B5EF4-FFF2-40B4-BE49-F238E27FC236}">
                <a16:creationId xmlns:a16="http://schemas.microsoft.com/office/drawing/2014/main" id="{683C25F1-B198-BDAA-ED62-FA3D243A8AFE}"/>
              </a:ext>
            </a:extLst>
          </p:cNvPr>
          <p:cNvSpPr>
            <a:spLocks noGrp="1"/>
          </p:cNvSpPr>
          <p:nvPr>
            <p:ph type="body" sz="quarter" idx="20" hasCustomPrompt="1"/>
          </p:nvPr>
        </p:nvSpPr>
        <p:spPr>
          <a:xfrm>
            <a:off x="4762302" y="297656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2" name="Text Placeholder 11">
            <a:extLst>
              <a:ext uri="{FF2B5EF4-FFF2-40B4-BE49-F238E27FC236}">
                <a16:creationId xmlns:a16="http://schemas.microsoft.com/office/drawing/2014/main" id="{83426452-AE55-EAF8-CAC0-554545D9CC6F}"/>
              </a:ext>
            </a:extLst>
          </p:cNvPr>
          <p:cNvSpPr>
            <a:spLocks noGrp="1"/>
          </p:cNvSpPr>
          <p:nvPr>
            <p:ph type="body" sz="quarter" idx="21" hasCustomPrompt="1"/>
          </p:nvPr>
        </p:nvSpPr>
        <p:spPr>
          <a:xfrm>
            <a:off x="6455171" y="284226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3" name="Picture Placeholder 15">
            <a:extLst>
              <a:ext uri="{FF2B5EF4-FFF2-40B4-BE49-F238E27FC236}">
                <a16:creationId xmlns:a16="http://schemas.microsoft.com/office/drawing/2014/main" id="{2F1C6CE4-DA9A-9589-7138-4B0B7CB9277F}"/>
              </a:ext>
            </a:extLst>
          </p:cNvPr>
          <p:cNvSpPr>
            <a:spLocks noGrp="1"/>
          </p:cNvSpPr>
          <p:nvPr>
            <p:ph type="pic" sz="quarter" idx="22" hasCustomPrompt="1"/>
          </p:nvPr>
        </p:nvSpPr>
        <p:spPr>
          <a:xfrm>
            <a:off x="6547964" y="2929669"/>
            <a:ext cx="698180" cy="665066"/>
          </a:xfrm>
        </p:spPr>
        <p:txBody>
          <a:bodyPr/>
          <a:lstStyle>
            <a:lvl1pPr algn="ctr">
              <a:defRPr sz="800"/>
            </a:lvl1pPr>
          </a:lstStyle>
          <a:p>
            <a:r>
              <a:rPr lang="en-GB" dirty="0"/>
              <a:t>Click to insert photo</a:t>
            </a:r>
          </a:p>
        </p:txBody>
      </p:sp>
      <p:sp>
        <p:nvSpPr>
          <p:cNvPr id="24" name="Text Placeholder 17">
            <a:extLst>
              <a:ext uri="{FF2B5EF4-FFF2-40B4-BE49-F238E27FC236}">
                <a16:creationId xmlns:a16="http://schemas.microsoft.com/office/drawing/2014/main" id="{EC4E9389-1B1B-7B16-E14E-9705EC36CBF3}"/>
              </a:ext>
            </a:extLst>
          </p:cNvPr>
          <p:cNvSpPr>
            <a:spLocks noGrp="1"/>
          </p:cNvSpPr>
          <p:nvPr>
            <p:ph type="body" sz="quarter" idx="23" hasCustomPrompt="1"/>
          </p:nvPr>
        </p:nvSpPr>
        <p:spPr>
          <a:xfrm>
            <a:off x="7353102" y="297656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5" name="Text Placeholder 11">
            <a:extLst>
              <a:ext uri="{FF2B5EF4-FFF2-40B4-BE49-F238E27FC236}">
                <a16:creationId xmlns:a16="http://schemas.microsoft.com/office/drawing/2014/main" id="{C4D53DC0-7696-AF23-22ED-BBAF3C646914}"/>
              </a:ext>
            </a:extLst>
          </p:cNvPr>
          <p:cNvSpPr>
            <a:spLocks noGrp="1"/>
          </p:cNvSpPr>
          <p:nvPr>
            <p:ph type="body" sz="quarter" idx="24" hasCustomPrompt="1"/>
          </p:nvPr>
        </p:nvSpPr>
        <p:spPr>
          <a:xfrm>
            <a:off x="9045971" y="284226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6" name="Picture Placeholder 15">
            <a:extLst>
              <a:ext uri="{FF2B5EF4-FFF2-40B4-BE49-F238E27FC236}">
                <a16:creationId xmlns:a16="http://schemas.microsoft.com/office/drawing/2014/main" id="{B2C22944-9D13-92E9-8092-A0BB133598DE}"/>
              </a:ext>
            </a:extLst>
          </p:cNvPr>
          <p:cNvSpPr>
            <a:spLocks noGrp="1"/>
          </p:cNvSpPr>
          <p:nvPr>
            <p:ph type="pic" sz="quarter" idx="25" hasCustomPrompt="1"/>
          </p:nvPr>
        </p:nvSpPr>
        <p:spPr>
          <a:xfrm>
            <a:off x="9138764" y="2929669"/>
            <a:ext cx="698180" cy="665066"/>
          </a:xfrm>
        </p:spPr>
        <p:txBody>
          <a:bodyPr/>
          <a:lstStyle>
            <a:lvl1pPr algn="ctr">
              <a:defRPr sz="800"/>
            </a:lvl1pPr>
          </a:lstStyle>
          <a:p>
            <a:r>
              <a:rPr lang="en-GB" dirty="0"/>
              <a:t>Click to insert photo</a:t>
            </a:r>
          </a:p>
        </p:txBody>
      </p:sp>
      <p:sp>
        <p:nvSpPr>
          <p:cNvPr id="27" name="Text Placeholder 17">
            <a:extLst>
              <a:ext uri="{FF2B5EF4-FFF2-40B4-BE49-F238E27FC236}">
                <a16:creationId xmlns:a16="http://schemas.microsoft.com/office/drawing/2014/main" id="{6828A7B6-BAD4-3C5A-BE6B-AB4488B3638A}"/>
              </a:ext>
            </a:extLst>
          </p:cNvPr>
          <p:cNvSpPr>
            <a:spLocks noGrp="1"/>
          </p:cNvSpPr>
          <p:nvPr>
            <p:ph type="body" sz="quarter" idx="26" hasCustomPrompt="1"/>
          </p:nvPr>
        </p:nvSpPr>
        <p:spPr>
          <a:xfrm>
            <a:off x="9943902" y="297656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8" name="Text Placeholder 11">
            <a:extLst>
              <a:ext uri="{FF2B5EF4-FFF2-40B4-BE49-F238E27FC236}">
                <a16:creationId xmlns:a16="http://schemas.microsoft.com/office/drawing/2014/main" id="{76451ACB-A099-CD08-D1C7-ACACB9EC5006}"/>
              </a:ext>
            </a:extLst>
          </p:cNvPr>
          <p:cNvSpPr>
            <a:spLocks noGrp="1"/>
          </p:cNvSpPr>
          <p:nvPr>
            <p:ph type="body" sz="quarter" idx="27" hasCustomPrompt="1"/>
          </p:nvPr>
        </p:nvSpPr>
        <p:spPr>
          <a:xfrm>
            <a:off x="3864371" y="411837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9" name="Picture Placeholder 15">
            <a:extLst>
              <a:ext uri="{FF2B5EF4-FFF2-40B4-BE49-F238E27FC236}">
                <a16:creationId xmlns:a16="http://schemas.microsoft.com/office/drawing/2014/main" id="{8DC7E377-A8A0-C2DE-2F56-82E29236C519}"/>
              </a:ext>
            </a:extLst>
          </p:cNvPr>
          <p:cNvSpPr>
            <a:spLocks noGrp="1"/>
          </p:cNvSpPr>
          <p:nvPr>
            <p:ph type="pic" sz="quarter" idx="28" hasCustomPrompt="1"/>
          </p:nvPr>
        </p:nvSpPr>
        <p:spPr>
          <a:xfrm>
            <a:off x="3957164" y="4205782"/>
            <a:ext cx="698180" cy="665066"/>
          </a:xfrm>
        </p:spPr>
        <p:txBody>
          <a:bodyPr/>
          <a:lstStyle>
            <a:lvl1pPr algn="ctr">
              <a:defRPr sz="800"/>
            </a:lvl1pPr>
          </a:lstStyle>
          <a:p>
            <a:r>
              <a:rPr lang="en-GB" dirty="0"/>
              <a:t>Click to insert photo</a:t>
            </a:r>
          </a:p>
        </p:txBody>
      </p:sp>
      <p:sp>
        <p:nvSpPr>
          <p:cNvPr id="30" name="Text Placeholder 17">
            <a:extLst>
              <a:ext uri="{FF2B5EF4-FFF2-40B4-BE49-F238E27FC236}">
                <a16:creationId xmlns:a16="http://schemas.microsoft.com/office/drawing/2014/main" id="{3832AF05-8703-E7EF-2106-CA0BCD63E918}"/>
              </a:ext>
            </a:extLst>
          </p:cNvPr>
          <p:cNvSpPr>
            <a:spLocks noGrp="1"/>
          </p:cNvSpPr>
          <p:nvPr>
            <p:ph type="body" sz="quarter" idx="29" hasCustomPrompt="1"/>
          </p:nvPr>
        </p:nvSpPr>
        <p:spPr>
          <a:xfrm>
            <a:off x="4762302" y="425268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1" name="Text Placeholder 11">
            <a:extLst>
              <a:ext uri="{FF2B5EF4-FFF2-40B4-BE49-F238E27FC236}">
                <a16:creationId xmlns:a16="http://schemas.microsoft.com/office/drawing/2014/main" id="{C27AFD6E-4455-6B1B-A2BE-ADA3D97FD87F}"/>
              </a:ext>
            </a:extLst>
          </p:cNvPr>
          <p:cNvSpPr>
            <a:spLocks noGrp="1"/>
          </p:cNvSpPr>
          <p:nvPr>
            <p:ph type="body" sz="quarter" idx="30" hasCustomPrompt="1"/>
          </p:nvPr>
        </p:nvSpPr>
        <p:spPr>
          <a:xfrm>
            <a:off x="6455171" y="411837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2" name="Picture Placeholder 15">
            <a:extLst>
              <a:ext uri="{FF2B5EF4-FFF2-40B4-BE49-F238E27FC236}">
                <a16:creationId xmlns:a16="http://schemas.microsoft.com/office/drawing/2014/main" id="{65333C22-5E8F-E79D-B1F6-F6366D9916F9}"/>
              </a:ext>
            </a:extLst>
          </p:cNvPr>
          <p:cNvSpPr>
            <a:spLocks noGrp="1"/>
          </p:cNvSpPr>
          <p:nvPr>
            <p:ph type="pic" sz="quarter" idx="31" hasCustomPrompt="1"/>
          </p:nvPr>
        </p:nvSpPr>
        <p:spPr>
          <a:xfrm>
            <a:off x="6547964" y="4205782"/>
            <a:ext cx="698180" cy="665066"/>
          </a:xfrm>
        </p:spPr>
        <p:txBody>
          <a:bodyPr/>
          <a:lstStyle>
            <a:lvl1pPr algn="ctr">
              <a:defRPr sz="800"/>
            </a:lvl1pPr>
          </a:lstStyle>
          <a:p>
            <a:r>
              <a:rPr lang="en-GB" dirty="0"/>
              <a:t>Click to insert photo</a:t>
            </a:r>
          </a:p>
        </p:txBody>
      </p:sp>
      <p:sp>
        <p:nvSpPr>
          <p:cNvPr id="33" name="Text Placeholder 17">
            <a:extLst>
              <a:ext uri="{FF2B5EF4-FFF2-40B4-BE49-F238E27FC236}">
                <a16:creationId xmlns:a16="http://schemas.microsoft.com/office/drawing/2014/main" id="{0152CECD-F64C-FC65-A6F2-AC11B7227981}"/>
              </a:ext>
            </a:extLst>
          </p:cNvPr>
          <p:cNvSpPr>
            <a:spLocks noGrp="1"/>
          </p:cNvSpPr>
          <p:nvPr>
            <p:ph type="body" sz="quarter" idx="32" hasCustomPrompt="1"/>
          </p:nvPr>
        </p:nvSpPr>
        <p:spPr>
          <a:xfrm>
            <a:off x="7353102" y="425268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4" name="Text Placeholder 11">
            <a:extLst>
              <a:ext uri="{FF2B5EF4-FFF2-40B4-BE49-F238E27FC236}">
                <a16:creationId xmlns:a16="http://schemas.microsoft.com/office/drawing/2014/main" id="{326E13BE-2FD8-4A51-B3D9-23A44FB982E8}"/>
              </a:ext>
            </a:extLst>
          </p:cNvPr>
          <p:cNvSpPr>
            <a:spLocks noGrp="1"/>
          </p:cNvSpPr>
          <p:nvPr>
            <p:ph type="body" sz="quarter" idx="33" hasCustomPrompt="1"/>
          </p:nvPr>
        </p:nvSpPr>
        <p:spPr>
          <a:xfrm>
            <a:off x="9045971" y="411837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5" name="Picture Placeholder 15">
            <a:extLst>
              <a:ext uri="{FF2B5EF4-FFF2-40B4-BE49-F238E27FC236}">
                <a16:creationId xmlns:a16="http://schemas.microsoft.com/office/drawing/2014/main" id="{B044C74A-FEF8-72DB-1F68-15763D5FF10C}"/>
              </a:ext>
            </a:extLst>
          </p:cNvPr>
          <p:cNvSpPr>
            <a:spLocks noGrp="1"/>
          </p:cNvSpPr>
          <p:nvPr>
            <p:ph type="pic" sz="quarter" idx="34" hasCustomPrompt="1"/>
          </p:nvPr>
        </p:nvSpPr>
        <p:spPr>
          <a:xfrm>
            <a:off x="9138764" y="4205782"/>
            <a:ext cx="698180" cy="665066"/>
          </a:xfrm>
        </p:spPr>
        <p:txBody>
          <a:bodyPr/>
          <a:lstStyle>
            <a:lvl1pPr algn="ctr">
              <a:defRPr sz="800"/>
            </a:lvl1pPr>
          </a:lstStyle>
          <a:p>
            <a:r>
              <a:rPr lang="en-GB" dirty="0"/>
              <a:t>Click to insert photo</a:t>
            </a:r>
          </a:p>
        </p:txBody>
      </p:sp>
      <p:sp>
        <p:nvSpPr>
          <p:cNvPr id="36" name="Text Placeholder 17">
            <a:extLst>
              <a:ext uri="{FF2B5EF4-FFF2-40B4-BE49-F238E27FC236}">
                <a16:creationId xmlns:a16="http://schemas.microsoft.com/office/drawing/2014/main" id="{A1BE916F-AB3E-6C45-072B-D583EF2A6EE5}"/>
              </a:ext>
            </a:extLst>
          </p:cNvPr>
          <p:cNvSpPr>
            <a:spLocks noGrp="1"/>
          </p:cNvSpPr>
          <p:nvPr>
            <p:ph type="body" sz="quarter" idx="35" hasCustomPrompt="1"/>
          </p:nvPr>
        </p:nvSpPr>
        <p:spPr>
          <a:xfrm>
            <a:off x="9943902" y="425268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7" name="Text Placeholder 11">
            <a:extLst>
              <a:ext uri="{FF2B5EF4-FFF2-40B4-BE49-F238E27FC236}">
                <a16:creationId xmlns:a16="http://schemas.microsoft.com/office/drawing/2014/main" id="{7E042736-A648-8F93-E5E0-0D205221BA9B}"/>
              </a:ext>
            </a:extLst>
          </p:cNvPr>
          <p:cNvSpPr>
            <a:spLocks noGrp="1"/>
          </p:cNvSpPr>
          <p:nvPr>
            <p:ph type="body" sz="quarter" idx="36" hasCustomPrompt="1"/>
          </p:nvPr>
        </p:nvSpPr>
        <p:spPr>
          <a:xfrm>
            <a:off x="3864371" y="5394487"/>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8" name="Picture Placeholder 15">
            <a:extLst>
              <a:ext uri="{FF2B5EF4-FFF2-40B4-BE49-F238E27FC236}">
                <a16:creationId xmlns:a16="http://schemas.microsoft.com/office/drawing/2014/main" id="{FA45E66A-E308-83F9-E11C-9E87B20517B1}"/>
              </a:ext>
            </a:extLst>
          </p:cNvPr>
          <p:cNvSpPr>
            <a:spLocks noGrp="1"/>
          </p:cNvSpPr>
          <p:nvPr>
            <p:ph type="pic" sz="quarter" idx="37" hasCustomPrompt="1"/>
          </p:nvPr>
        </p:nvSpPr>
        <p:spPr>
          <a:xfrm>
            <a:off x="3957164" y="5481895"/>
            <a:ext cx="698180" cy="665066"/>
          </a:xfrm>
        </p:spPr>
        <p:txBody>
          <a:bodyPr/>
          <a:lstStyle>
            <a:lvl1pPr algn="ctr">
              <a:defRPr sz="800"/>
            </a:lvl1pPr>
          </a:lstStyle>
          <a:p>
            <a:r>
              <a:rPr lang="en-GB" dirty="0"/>
              <a:t>Click to insert photo</a:t>
            </a:r>
          </a:p>
        </p:txBody>
      </p:sp>
      <p:sp>
        <p:nvSpPr>
          <p:cNvPr id="39" name="Text Placeholder 17">
            <a:extLst>
              <a:ext uri="{FF2B5EF4-FFF2-40B4-BE49-F238E27FC236}">
                <a16:creationId xmlns:a16="http://schemas.microsoft.com/office/drawing/2014/main" id="{36363FE2-112D-59B6-3D4B-340846A67394}"/>
              </a:ext>
            </a:extLst>
          </p:cNvPr>
          <p:cNvSpPr>
            <a:spLocks noGrp="1"/>
          </p:cNvSpPr>
          <p:nvPr>
            <p:ph type="body" sz="quarter" idx="38" hasCustomPrompt="1"/>
          </p:nvPr>
        </p:nvSpPr>
        <p:spPr>
          <a:xfrm>
            <a:off x="4762302" y="5528794"/>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0" name="Text Placeholder 11">
            <a:extLst>
              <a:ext uri="{FF2B5EF4-FFF2-40B4-BE49-F238E27FC236}">
                <a16:creationId xmlns:a16="http://schemas.microsoft.com/office/drawing/2014/main" id="{BEE36F86-FB23-3E74-A310-FBFC116C2DD3}"/>
              </a:ext>
            </a:extLst>
          </p:cNvPr>
          <p:cNvSpPr>
            <a:spLocks noGrp="1"/>
          </p:cNvSpPr>
          <p:nvPr>
            <p:ph type="body" sz="quarter" idx="39" hasCustomPrompt="1"/>
          </p:nvPr>
        </p:nvSpPr>
        <p:spPr>
          <a:xfrm>
            <a:off x="6455171" y="5394487"/>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1" name="Picture Placeholder 15">
            <a:extLst>
              <a:ext uri="{FF2B5EF4-FFF2-40B4-BE49-F238E27FC236}">
                <a16:creationId xmlns:a16="http://schemas.microsoft.com/office/drawing/2014/main" id="{92A01985-11F9-CC08-DBE5-1E42A81C5D3D}"/>
              </a:ext>
            </a:extLst>
          </p:cNvPr>
          <p:cNvSpPr>
            <a:spLocks noGrp="1"/>
          </p:cNvSpPr>
          <p:nvPr>
            <p:ph type="pic" sz="quarter" idx="40" hasCustomPrompt="1"/>
          </p:nvPr>
        </p:nvSpPr>
        <p:spPr>
          <a:xfrm>
            <a:off x="6547964" y="5481895"/>
            <a:ext cx="698180" cy="665066"/>
          </a:xfrm>
        </p:spPr>
        <p:txBody>
          <a:bodyPr/>
          <a:lstStyle>
            <a:lvl1pPr algn="ctr">
              <a:defRPr sz="800"/>
            </a:lvl1pPr>
          </a:lstStyle>
          <a:p>
            <a:r>
              <a:rPr lang="en-GB" dirty="0"/>
              <a:t>Click to insert photo</a:t>
            </a:r>
          </a:p>
        </p:txBody>
      </p:sp>
      <p:sp>
        <p:nvSpPr>
          <p:cNvPr id="42" name="Text Placeholder 17">
            <a:extLst>
              <a:ext uri="{FF2B5EF4-FFF2-40B4-BE49-F238E27FC236}">
                <a16:creationId xmlns:a16="http://schemas.microsoft.com/office/drawing/2014/main" id="{1FE869FA-EF11-1D16-3443-4F23D1E835EA}"/>
              </a:ext>
            </a:extLst>
          </p:cNvPr>
          <p:cNvSpPr>
            <a:spLocks noGrp="1"/>
          </p:cNvSpPr>
          <p:nvPr>
            <p:ph type="body" sz="quarter" idx="41" hasCustomPrompt="1"/>
          </p:nvPr>
        </p:nvSpPr>
        <p:spPr>
          <a:xfrm>
            <a:off x="7353102" y="5528794"/>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3" name="Text Placeholder 11">
            <a:extLst>
              <a:ext uri="{FF2B5EF4-FFF2-40B4-BE49-F238E27FC236}">
                <a16:creationId xmlns:a16="http://schemas.microsoft.com/office/drawing/2014/main" id="{4F443E98-AA7C-B9AF-E632-2CA3DE0C8CE1}"/>
              </a:ext>
            </a:extLst>
          </p:cNvPr>
          <p:cNvSpPr>
            <a:spLocks noGrp="1"/>
          </p:cNvSpPr>
          <p:nvPr>
            <p:ph type="body" sz="quarter" idx="42" hasCustomPrompt="1"/>
          </p:nvPr>
        </p:nvSpPr>
        <p:spPr>
          <a:xfrm>
            <a:off x="9045971" y="5394487"/>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4" name="Picture Placeholder 15">
            <a:extLst>
              <a:ext uri="{FF2B5EF4-FFF2-40B4-BE49-F238E27FC236}">
                <a16:creationId xmlns:a16="http://schemas.microsoft.com/office/drawing/2014/main" id="{5BCA3706-5D68-9688-A712-EE1B7EE2D213}"/>
              </a:ext>
            </a:extLst>
          </p:cNvPr>
          <p:cNvSpPr>
            <a:spLocks noGrp="1"/>
          </p:cNvSpPr>
          <p:nvPr>
            <p:ph type="pic" sz="quarter" idx="43" hasCustomPrompt="1"/>
          </p:nvPr>
        </p:nvSpPr>
        <p:spPr>
          <a:xfrm>
            <a:off x="9138764" y="5481895"/>
            <a:ext cx="698180" cy="665066"/>
          </a:xfrm>
        </p:spPr>
        <p:txBody>
          <a:bodyPr/>
          <a:lstStyle>
            <a:lvl1pPr algn="ctr">
              <a:defRPr sz="800"/>
            </a:lvl1pPr>
          </a:lstStyle>
          <a:p>
            <a:r>
              <a:rPr lang="en-GB" dirty="0"/>
              <a:t>Click to insert photo</a:t>
            </a:r>
          </a:p>
        </p:txBody>
      </p:sp>
      <p:sp>
        <p:nvSpPr>
          <p:cNvPr id="45" name="Text Placeholder 17">
            <a:extLst>
              <a:ext uri="{FF2B5EF4-FFF2-40B4-BE49-F238E27FC236}">
                <a16:creationId xmlns:a16="http://schemas.microsoft.com/office/drawing/2014/main" id="{871658DC-157A-2797-3C51-7F4C884EECFA}"/>
              </a:ext>
            </a:extLst>
          </p:cNvPr>
          <p:cNvSpPr>
            <a:spLocks noGrp="1"/>
          </p:cNvSpPr>
          <p:nvPr>
            <p:ph type="body" sz="quarter" idx="44" hasCustomPrompt="1"/>
          </p:nvPr>
        </p:nvSpPr>
        <p:spPr>
          <a:xfrm>
            <a:off x="9943902" y="5528794"/>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54" name="Text Placeholder 7">
            <a:extLst>
              <a:ext uri="{FF2B5EF4-FFF2-40B4-BE49-F238E27FC236}">
                <a16:creationId xmlns:a16="http://schemas.microsoft.com/office/drawing/2014/main" id="{CA784AEE-E261-F2BC-44F3-329D1F2A7239}"/>
              </a:ext>
            </a:extLst>
          </p:cNvPr>
          <p:cNvSpPr>
            <a:spLocks noGrp="1"/>
          </p:cNvSpPr>
          <p:nvPr>
            <p:ph type="body" sz="quarter" idx="76" hasCustomPrompt="1"/>
          </p:nvPr>
        </p:nvSpPr>
        <p:spPr>
          <a:xfrm>
            <a:off x="450850" y="1543792"/>
            <a:ext cx="3206750" cy="2363961"/>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5" name="Group 54">
            <a:extLst>
              <a:ext uri="{FF2B5EF4-FFF2-40B4-BE49-F238E27FC236}">
                <a16:creationId xmlns:a16="http://schemas.microsoft.com/office/drawing/2014/main" id="{908C3B16-9657-0964-B649-A2A24AED9A00}"/>
              </a:ext>
            </a:extLst>
          </p:cNvPr>
          <p:cNvGrpSpPr/>
          <p:nvPr/>
        </p:nvGrpSpPr>
        <p:grpSpPr>
          <a:xfrm>
            <a:off x="12287572" y="0"/>
            <a:ext cx="2175021" cy="4839558"/>
            <a:chOff x="838200" y="1150069"/>
            <a:chExt cx="2175021" cy="4839558"/>
          </a:xfrm>
        </p:grpSpPr>
        <p:sp>
          <p:nvSpPr>
            <p:cNvPr id="56" name="Rectangle 55">
              <a:extLst>
                <a:ext uri="{FF2B5EF4-FFF2-40B4-BE49-F238E27FC236}">
                  <a16:creationId xmlns:a16="http://schemas.microsoft.com/office/drawing/2014/main" id="{D70D0084-41FC-409D-401E-E8A8EF38CE5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1FB527D5-0B54-DE88-9FF6-906D892AE83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960FF3AA-10A1-FBB9-2112-99CEFDA9F46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F99AFBB2-A948-1E68-FE3D-036E426D027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28D116CD-1778-E430-4856-F5B555D307E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204D1745-DF57-2871-2D6C-45B42E64E6B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94D8A420-46FF-B45F-032F-BCFE91A0619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035E74DD-ADC5-41D8-9820-29AB18C48C9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A85F5B00-FC96-48C1-9B80-86C0E0EA4BF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Date Placeholder 65">
            <a:extLst>
              <a:ext uri="{FF2B5EF4-FFF2-40B4-BE49-F238E27FC236}">
                <a16:creationId xmlns:a16="http://schemas.microsoft.com/office/drawing/2014/main" id="{217FB83B-E338-B02B-6684-3A4E1AB44569}"/>
              </a:ext>
            </a:extLst>
          </p:cNvPr>
          <p:cNvSpPr>
            <a:spLocks noGrp="1"/>
          </p:cNvSpPr>
          <p:nvPr>
            <p:ph type="dt" sz="half" idx="77"/>
          </p:nvPr>
        </p:nvSpPr>
        <p:spPr/>
        <p:txBody>
          <a:bodyPr/>
          <a:lstStyle/>
          <a:p>
            <a:endParaRPr lang="en-GB" dirty="0"/>
          </a:p>
        </p:txBody>
      </p:sp>
      <p:sp>
        <p:nvSpPr>
          <p:cNvPr id="67" name="Footer Placeholder 66">
            <a:extLst>
              <a:ext uri="{FF2B5EF4-FFF2-40B4-BE49-F238E27FC236}">
                <a16:creationId xmlns:a16="http://schemas.microsoft.com/office/drawing/2014/main" id="{CB2BA2CF-1C6D-4649-ED8C-1F300F176275}"/>
              </a:ext>
            </a:extLst>
          </p:cNvPr>
          <p:cNvSpPr>
            <a:spLocks noGrp="1"/>
          </p:cNvSpPr>
          <p:nvPr>
            <p:ph type="ftr" sz="quarter" idx="7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8" name="Slide Number Placeholder 67">
            <a:extLst>
              <a:ext uri="{FF2B5EF4-FFF2-40B4-BE49-F238E27FC236}">
                <a16:creationId xmlns:a16="http://schemas.microsoft.com/office/drawing/2014/main" id="{97D8AC99-172C-3FE8-46D9-A91D208F7827}"/>
              </a:ext>
            </a:extLst>
          </p:cNvPr>
          <p:cNvSpPr>
            <a:spLocks noGrp="1"/>
          </p:cNvSpPr>
          <p:nvPr>
            <p:ph type="sldNum" sz="quarter" idx="7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8BCFB91B-EEF2-71FF-88EE-268567B2C4F0}"/>
              </a:ext>
            </a:extLst>
          </p:cNvPr>
          <p:cNvSpPr>
            <a:spLocks noGrp="1"/>
          </p:cNvSpPr>
          <p:nvPr>
            <p:ph type="title" hasCustomPrompt="1"/>
          </p:nvPr>
        </p:nvSpPr>
        <p:spPr>
          <a:xfrm>
            <a:off x="450849" y="422670"/>
            <a:ext cx="5289551" cy="558405"/>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46B88140-C4C9-EA69-4BCD-EB7F646D5255}"/>
              </a:ext>
            </a:extLst>
          </p:cNvPr>
          <p:cNvGrpSpPr/>
          <p:nvPr userDrawn="1"/>
        </p:nvGrpSpPr>
        <p:grpSpPr>
          <a:xfrm>
            <a:off x="12287572" y="0"/>
            <a:ext cx="2175021" cy="4839558"/>
            <a:chOff x="838200" y="1150069"/>
            <a:chExt cx="2175021" cy="4839558"/>
          </a:xfrm>
        </p:grpSpPr>
        <p:sp>
          <p:nvSpPr>
            <p:cNvPr id="4" name="Rectangle 3">
              <a:extLst>
                <a:ext uri="{FF2B5EF4-FFF2-40B4-BE49-F238E27FC236}">
                  <a16:creationId xmlns:a16="http://schemas.microsoft.com/office/drawing/2014/main" id="{024FF0EA-500F-0A37-D137-0BB04474F3A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 name="Rectangle 4">
              <a:extLst>
                <a:ext uri="{FF2B5EF4-FFF2-40B4-BE49-F238E27FC236}">
                  <a16:creationId xmlns:a16="http://schemas.microsoft.com/office/drawing/2014/main" id="{E3CF97BD-40FD-BC7F-8090-D071611587B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 name="TextBox 5">
              <a:extLst>
                <a:ext uri="{FF2B5EF4-FFF2-40B4-BE49-F238E27FC236}">
                  <a16:creationId xmlns:a16="http://schemas.microsoft.com/office/drawing/2014/main" id="{80AC0D3E-C1B4-B199-455C-B69DFDE4612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 name="TextBox 6">
              <a:extLst>
                <a:ext uri="{FF2B5EF4-FFF2-40B4-BE49-F238E27FC236}">
                  <a16:creationId xmlns:a16="http://schemas.microsoft.com/office/drawing/2014/main" id="{D6E128B3-E4AA-BF43-4A8F-F5040708F4D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 name="TextBox 7">
              <a:extLst>
                <a:ext uri="{FF2B5EF4-FFF2-40B4-BE49-F238E27FC236}">
                  <a16:creationId xmlns:a16="http://schemas.microsoft.com/office/drawing/2014/main" id="{EA63F6F4-C1C9-9E19-507A-A738275DA60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 name="TextBox 8">
              <a:extLst>
                <a:ext uri="{FF2B5EF4-FFF2-40B4-BE49-F238E27FC236}">
                  <a16:creationId xmlns:a16="http://schemas.microsoft.com/office/drawing/2014/main" id="{8680BACF-7EE8-BC4D-4D50-4D7572380BB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0" name="TextBox 9">
              <a:extLst>
                <a:ext uri="{FF2B5EF4-FFF2-40B4-BE49-F238E27FC236}">
                  <a16:creationId xmlns:a16="http://schemas.microsoft.com/office/drawing/2014/main" id="{7A0E6AD2-8089-B47A-8F1E-5D6503BDA56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1" name="TextBox 10">
              <a:extLst>
                <a:ext uri="{FF2B5EF4-FFF2-40B4-BE49-F238E27FC236}">
                  <a16:creationId xmlns:a16="http://schemas.microsoft.com/office/drawing/2014/main" id="{FA061B70-8228-9335-85F7-DBF5120904A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3" name="TextBox 12">
              <a:extLst>
                <a:ext uri="{FF2B5EF4-FFF2-40B4-BE49-F238E27FC236}">
                  <a16:creationId xmlns:a16="http://schemas.microsoft.com/office/drawing/2014/main" id="{D98AAC8E-CE0C-FB56-8698-C81FAA6F70AF}"/>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cxnSp>
        <p:nvCxnSpPr>
          <p:cNvPr id="72" name="Connector: Elbow 71">
            <a:extLst>
              <a:ext uri="{FF2B5EF4-FFF2-40B4-BE49-F238E27FC236}">
                <a16:creationId xmlns:a16="http://schemas.microsoft.com/office/drawing/2014/main" id="{F183BC9B-80DD-A62B-1195-8D22B3301554}"/>
              </a:ext>
            </a:extLst>
          </p:cNvPr>
          <p:cNvCxnSpPr>
            <a:cxnSpLocks/>
            <a:endCxn id="19" idx="0"/>
          </p:cNvCxnSpPr>
          <p:nvPr userDrawn="1"/>
        </p:nvCxnSpPr>
        <p:spPr>
          <a:xfrm rot="10800000" flipV="1">
            <a:off x="5041900" y="2607733"/>
            <a:ext cx="2590800" cy="234528"/>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E359ADCE-EEEF-1E1B-BA6D-A9D1ED66EEB2}"/>
              </a:ext>
            </a:extLst>
          </p:cNvPr>
          <p:cNvCxnSpPr>
            <a:cxnSpLocks/>
            <a:stCxn id="25" idx="0"/>
          </p:cNvCxnSpPr>
          <p:nvPr userDrawn="1"/>
        </p:nvCxnSpPr>
        <p:spPr>
          <a:xfrm rot="16200000" flipV="1">
            <a:off x="8810836" y="1429596"/>
            <a:ext cx="234529" cy="2590801"/>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9933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structure diagram without client logo">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2F34338-9FAC-2DF1-932D-12997CA9B672}"/>
              </a:ext>
            </a:extLst>
          </p:cNvPr>
          <p:cNvCxnSpPr>
            <a:stCxn id="12" idx="2"/>
            <a:endCxn id="40" idx="0"/>
          </p:cNvCxnSpPr>
          <p:nvPr userDrawn="1"/>
        </p:nvCxnSpPr>
        <p:spPr>
          <a:xfrm>
            <a:off x="7632700" y="2088885"/>
            <a:ext cx="0" cy="303466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FC97D9-8357-DCAB-6E8E-1AC627B61847}"/>
              </a:ext>
            </a:extLst>
          </p:cNvPr>
          <p:cNvCxnSpPr>
            <a:cxnSpLocks/>
            <a:stCxn id="19" idx="0"/>
            <a:endCxn id="37" idx="0"/>
          </p:cNvCxnSpPr>
          <p:nvPr userDrawn="1"/>
        </p:nvCxnSpPr>
        <p:spPr>
          <a:xfrm>
            <a:off x="5041900" y="2571328"/>
            <a:ext cx="0" cy="255222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9561F-7EDE-2D89-A969-36AA007E3463}"/>
              </a:ext>
            </a:extLst>
          </p:cNvPr>
          <p:cNvCxnSpPr>
            <a:cxnSpLocks/>
            <a:stCxn id="25" idx="0"/>
            <a:endCxn id="43" idx="0"/>
          </p:cNvCxnSpPr>
          <p:nvPr userDrawn="1"/>
        </p:nvCxnSpPr>
        <p:spPr>
          <a:xfrm>
            <a:off x="10223500" y="2571328"/>
            <a:ext cx="0" cy="255222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C8EC206E-3002-F11B-C76D-CAC013D38D67}"/>
              </a:ext>
            </a:extLst>
          </p:cNvPr>
          <p:cNvSpPr>
            <a:spLocks noGrp="1"/>
          </p:cNvSpPr>
          <p:nvPr>
            <p:ph type="body" sz="quarter" idx="4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2" name="Text Placeholder 11">
            <a:extLst>
              <a:ext uri="{FF2B5EF4-FFF2-40B4-BE49-F238E27FC236}">
                <a16:creationId xmlns:a16="http://schemas.microsoft.com/office/drawing/2014/main" id="{0408F6BD-BB4C-D424-E4F9-9CF6CCD10C61}"/>
              </a:ext>
            </a:extLst>
          </p:cNvPr>
          <p:cNvSpPr>
            <a:spLocks noGrp="1"/>
          </p:cNvSpPr>
          <p:nvPr>
            <p:ph type="body" sz="quarter" idx="14" hasCustomPrompt="1"/>
          </p:nvPr>
        </p:nvSpPr>
        <p:spPr>
          <a:xfrm>
            <a:off x="6455171" y="125306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6" name="Picture Placeholder 15">
            <a:extLst>
              <a:ext uri="{FF2B5EF4-FFF2-40B4-BE49-F238E27FC236}">
                <a16:creationId xmlns:a16="http://schemas.microsoft.com/office/drawing/2014/main" id="{D1BDE6FD-04E3-C21D-3518-6EEB5015D4DB}"/>
              </a:ext>
            </a:extLst>
          </p:cNvPr>
          <p:cNvSpPr>
            <a:spLocks noGrp="1"/>
          </p:cNvSpPr>
          <p:nvPr>
            <p:ph type="pic" sz="quarter" idx="16" hasCustomPrompt="1"/>
          </p:nvPr>
        </p:nvSpPr>
        <p:spPr>
          <a:xfrm>
            <a:off x="6547964" y="1340476"/>
            <a:ext cx="698180" cy="665066"/>
          </a:xfrm>
        </p:spPr>
        <p:txBody>
          <a:bodyPr/>
          <a:lstStyle>
            <a:lvl1pPr algn="ctr">
              <a:defRPr sz="800"/>
            </a:lvl1pPr>
          </a:lstStyle>
          <a:p>
            <a:r>
              <a:rPr lang="en-GB" dirty="0"/>
              <a:t>Click to insert photo</a:t>
            </a:r>
          </a:p>
        </p:txBody>
      </p:sp>
      <p:sp>
        <p:nvSpPr>
          <p:cNvPr id="18" name="Text Placeholder 17">
            <a:extLst>
              <a:ext uri="{FF2B5EF4-FFF2-40B4-BE49-F238E27FC236}">
                <a16:creationId xmlns:a16="http://schemas.microsoft.com/office/drawing/2014/main" id="{BBA7C1EA-0AB8-CA7C-F5C9-172EF3995F0B}"/>
              </a:ext>
            </a:extLst>
          </p:cNvPr>
          <p:cNvSpPr>
            <a:spLocks noGrp="1"/>
          </p:cNvSpPr>
          <p:nvPr>
            <p:ph type="body" sz="quarter" idx="17" hasCustomPrompt="1"/>
          </p:nvPr>
        </p:nvSpPr>
        <p:spPr>
          <a:xfrm>
            <a:off x="7353102" y="138737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9" name="Text Placeholder 11">
            <a:extLst>
              <a:ext uri="{FF2B5EF4-FFF2-40B4-BE49-F238E27FC236}">
                <a16:creationId xmlns:a16="http://schemas.microsoft.com/office/drawing/2014/main" id="{91917F59-32B0-952C-EB55-01BCF9C5564F}"/>
              </a:ext>
            </a:extLst>
          </p:cNvPr>
          <p:cNvSpPr>
            <a:spLocks noGrp="1"/>
          </p:cNvSpPr>
          <p:nvPr>
            <p:ph type="body" sz="quarter" idx="18" hasCustomPrompt="1"/>
          </p:nvPr>
        </p:nvSpPr>
        <p:spPr>
          <a:xfrm>
            <a:off x="3864371" y="257132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0" name="Picture Placeholder 15">
            <a:extLst>
              <a:ext uri="{FF2B5EF4-FFF2-40B4-BE49-F238E27FC236}">
                <a16:creationId xmlns:a16="http://schemas.microsoft.com/office/drawing/2014/main" id="{9E8606F6-DD3B-E314-C42C-75CF3D8E7BA8}"/>
              </a:ext>
            </a:extLst>
          </p:cNvPr>
          <p:cNvSpPr>
            <a:spLocks noGrp="1"/>
          </p:cNvSpPr>
          <p:nvPr>
            <p:ph type="pic" sz="quarter" idx="19" hasCustomPrompt="1"/>
          </p:nvPr>
        </p:nvSpPr>
        <p:spPr>
          <a:xfrm>
            <a:off x="3957164" y="2658736"/>
            <a:ext cx="698180" cy="665066"/>
          </a:xfrm>
        </p:spPr>
        <p:txBody>
          <a:bodyPr/>
          <a:lstStyle>
            <a:lvl1pPr algn="ctr">
              <a:defRPr sz="800"/>
            </a:lvl1pPr>
          </a:lstStyle>
          <a:p>
            <a:r>
              <a:rPr lang="en-GB" dirty="0"/>
              <a:t>Click to insert photo</a:t>
            </a:r>
          </a:p>
        </p:txBody>
      </p:sp>
      <p:sp>
        <p:nvSpPr>
          <p:cNvPr id="21" name="Text Placeholder 17">
            <a:extLst>
              <a:ext uri="{FF2B5EF4-FFF2-40B4-BE49-F238E27FC236}">
                <a16:creationId xmlns:a16="http://schemas.microsoft.com/office/drawing/2014/main" id="{683C25F1-B198-BDAA-ED62-FA3D243A8AFE}"/>
              </a:ext>
            </a:extLst>
          </p:cNvPr>
          <p:cNvSpPr>
            <a:spLocks noGrp="1"/>
          </p:cNvSpPr>
          <p:nvPr>
            <p:ph type="body" sz="quarter" idx="20" hasCustomPrompt="1"/>
          </p:nvPr>
        </p:nvSpPr>
        <p:spPr>
          <a:xfrm>
            <a:off x="4762302" y="270563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2" name="Text Placeholder 11">
            <a:extLst>
              <a:ext uri="{FF2B5EF4-FFF2-40B4-BE49-F238E27FC236}">
                <a16:creationId xmlns:a16="http://schemas.microsoft.com/office/drawing/2014/main" id="{83426452-AE55-EAF8-CAC0-554545D9CC6F}"/>
              </a:ext>
            </a:extLst>
          </p:cNvPr>
          <p:cNvSpPr>
            <a:spLocks noGrp="1"/>
          </p:cNvSpPr>
          <p:nvPr>
            <p:ph type="body" sz="quarter" idx="21" hasCustomPrompt="1"/>
          </p:nvPr>
        </p:nvSpPr>
        <p:spPr>
          <a:xfrm>
            <a:off x="6455171" y="257132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3" name="Picture Placeholder 15">
            <a:extLst>
              <a:ext uri="{FF2B5EF4-FFF2-40B4-BE49-F238E27FC236}">
                <a16:creationId xmlns:a16="http://schemas.microsoft.com/office/drawing/2014/main" id="{2F1C6CE4-DA9A-9589-7138-4B0B7CB9277F}"/>
              </a:ext>
            </a:extLst>
          </p:cNvPr>
          <p:cNvSpPr>
            <a:spLocks noGrp="1"/>
          </p:cNvSpPr>
          <p:nvPr>
            <p:ph type="pic" sz="quarter" idx="22" hasCustomPrompt="1"/>
          </p:nvPr>
        </p:nvSpPr>
        <p:spPr>
          <a:xfrm>
            <a:off x="6547964" y="2658736"/>
            <a:ext cx="698180" cy="665066"/>
          </a:xfrm>
        </p:spPr>
        <p:txBody>
          <a:bodyPr/>
          <a:lstStyle>
            <a:lvl1pPr algn="ctr">
              <a:defRPr sz="800"/>
            </a:lvl1pPr>
          </a:lstStyle>
          <a:p>
            <a:r>
              <a:rPr lang="en-GB" dirty="0"/>
              <a:t>Click to insert photo</a:t>
            </a:r>
          </a:p>
        </p:txBody>
      </p:sp>
      <p:sp>
        <p:nvSpPr>
          <p:cNvPr id="24" name="Text Placeholder 17">
            <a:extLst>
              <a:ext uri="{FF2B5EF4-FFF2-40B4-BE49-F238E27FC236}">
                <a16:creationId xmlns:a16="http://schemas.microsoft.com/office/drawing/2014/main" id="{EC4E9389-1B1B-7B16-E14E-9705EC36CBF3}"/>
              </a:ext>
            </a:extLst>
          </p:cNvPr>
          <p:cNvSpPr>
            <a:spLocks noGrp="1"/>
          </p:cNvSpPr>
          <p:nvPr>
            <p:ph type="body" sz="quarter" idx="23" hasCustomPrompt="1"/>
          </p:nvPr>
        </p:nvSpPr>
        <p:spPr>
          <a:xfrm>
            <a:off x="7353102" y="270563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5" name="Text Placeholder 11">
            <a:extLst>
              <a:ext uri="{FF2B5EF4-FFF2-40B4-BE49-F238E27FC236}">
                <a16:creationId xmlns:a16="http://schemas.microsoft.com/office/drawing/2014/main" id="{C4D53DC0-7696-AF23-22ED-BBAF3C646914}"/>
              </a:ext>
            </a:extLst>
          </p:cNvPr>
          <p:cNvSpPr>
            <a:spLocks noGrp="1"/>
          </p:cNvSpPr>
          <p:nvPr>
            <p:ph type="body" sz="quarter" idx="24" hasCustomPrompt="1"/>
          </p:nvPr>
        </p:nvSpPr>
        <p:spPr>
          <a:xfrm>
            <a:off x="9045971" y="257132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6" name="Picture Placeholder 15">
            <a:extLst>
              <a:ext uri="{FF2B5EF4-FFF2-40B4-BE49-F238E27FC236}">
                <a16:creationId xmlns:a16="http://schemas.microsoft.com/office/drawing/2014/main" id="{B2C22944-9D13-92E9-8092-A0BB133598DE}"/>
              </a:ext>
            </a:extLst>
          </p:cNvPr>
          <p:cNvSpPr>
            <a:spLocks noGrp="1"/>
          </p:cNvSpPr>
          <p:nvPr>
            <p:ph type="pic" sz="quarter" idx="25" hasCustomPrompt="1"/>
          </p:nvPr>
        </p:nvSpPr>
        <p:spPr>
          <a:xfrm>
            <a:off x="9138764" y="2658736"/>
            <a:ext cx="698180" cy="665066"/>
          </a:xfrm>
        </p:spPr>
        <p:txBody>
          <a:bodyPr/>
          <a:lstStyle>
            <a:lvl1pPr algn="ctr">
              <a:defRPr sz="800"/>
            </a:lvl1pPr>
          </a:lstStyle>
          <a:p>
            <a:r>
              <a:rPr lang="en-GB" dirty="0"/>
              <a:t>Click to insert photo</a:t>
            </a:r>
          </a:p>
        </p:txBody>
      </p:sp>
      <p:sp>
        <p:nvSpPr>
          <p:cNvPr id="27" name="Text Placeholder 17">
            <a:extLst>
              <a:ext uri="{FF2B5EF4-FFF2-40B4-BE49-F238E27FC236}">
                <a16:creationId xmlns:a16="http://schemas.microsoft.com/office/drawing/2014/main" id="{6828A7B6-BAD4-3C5A-BE6B-AB4488B3638A}"/>
              </a:ext>
            </a:extLst>
          </p:cNvPr>
          <p:cNvSpPr>
            <a:spLocks noGrp="1"/>
          </p:cNvSpPr>
          <p:nvPr>
            <p:ph type="body" sz="quarter" idx="26" hasCustomPrompt="1"/>
          </p:nvPr>
        </p:nvSpPr>
        <p:spPr>
          <a:xfrm>
            <a:off x="9943902" y="270563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8" name="Text Placeholder 11">
            <a:extLst>
              <a:ext uri="{FF2B5EF4-FFF2-40B4-BE49-F238E27FC236}">
                <a16:creationId xmlns:a16="http://schemas.microsoft.com/office/drawing/2014/main" id="{76451ACB-A099-CD08-D1C7-ACACB9EC5006}"/>
              </a:ext>
            </a:extLst>
          </p:cNvPr>
          <p:cNvSpPr>
            <a:spLocks noGrp="1"/>
          </p:cNvSpPr>
          <p:nvPr>
            <p:ph type="body" sz="quarter" idx="27" hasCustomPrompt="1"/>
          </p:nvPr>
        </p:nvSpPr>
        <p:spPr>
          <a:xfrm>
            <a:off x="3864371" y="384744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9" name="Picture Placeholder 15">
            <a:extLst>
              <a:ext uri="{FF2B5EF4-FFF2-40B4-BE49-F238E27FC236}">
                <a16:creationId xmlns:a16="http://schemas.microsoft.com/office/drawing/2014/main" id="{8DC7E377-A8A0-C2DE-2F56-82E29236C519}"/>
              </a:ext>
            </a:extLst>
          </p:cNvPr>
          <p:cNvSpPr>
            <a:spLocks noGrp="1"/>
          </p:cNvSpPr>
          <p:nvPr>
            <p:ph type="pic" sz="quarter" idx="28" hasCustomPrompt="1"/>
          </p:nvPr>
        </p:nvSpPr>
        <p:spPr>
          <a:xfrm>
            <a:off x="3957164" y="3934849"/>
            <a:ext cx="698180" cy="665066"/>
          </a:xfrm>
        </p:spPr>
        <p:txBody>
          <a:bodyPr/>
          <a:lstStyle>
            <a:lvl1pPr algn="ctr">
              <a:defRPr sz="800"/>
            </a:lvl1pPr>
          </a:lstStyle>
          <a:p>
            <a:r>
              <a:rPr lang="en-GB" dirty="0"/>
              <a:t>Click to insert photo</a:t>
            </a:r>
          </a:p>
        </p:txBody>
      </p:sp>
      <p:sp>
        <p:nvSpPr>
          <p:cNvPr id="30" name="Text Placeholder 17">
            <a:extLst>
              <a:ext uri="{FF2B5EF4-FFF2-40B4-BE49-F238E27FC236}">
                <a16:creationId xmlns:a16="http://schemas.microsoft.com/office/drawing/2014/main" id="{3832AF05-8703-E7EF-2106-CA0BCD63E918}"/>
              </a:ext>
            </a:extLst>
          </p:cNvPr>
          <p:cNvSpPr>
            <a:spLocks noGrp="1"/>
          </p:cNvSpPr>
          <p:nvPr>
            <p:ph type="body" sz="quarter" idx="29" hasCustomPrompt="1"/>
          </p:nvPr>
        </p:nvSpPr>
        <p:spPr>
          <a:xfrm>
            <a:off x="4762302" y="398174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1" name="Text Placeholder 11">
            <a:extLst>
              <a:ext uri="{FF2B5EF4-FFF2-40B4-BE49-F238E27FC236}">
                <a16:creationId xmlns:a16="http://schemas.microsoft.com/office/drawing/2014/main" id="{C27AFD6E-4455-6B1B-A2BE-ADA3D97FD87F}"/>
              </a:ext>
            </a:extLst>
          </p:cNvPr>
          <p:cNvSpPr>
            <a:spLocks noGrp="1"/>
          </p:cNvSpPr>
          <p:nvPr>
            <p:ph type="body" sz="quarter" idx="30" hasCustomPrompt="1"/>
          </p:nvPr>
        </p:nvSpPr>
        <p:spPr>
          <a:xfrm>
            <a:off x="6455171" y="384744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2" name="Picture Placeholder 15">
            <a:extLst>
              <a:ext uri="{FF2B5EF4-FFF2-40B4-BE49-F238E27FC236}">
                <a16:creationId xmlns:a16="http://schemas.microsoft.com/office/drawing/2014/main" id="{65333C22-5E8F-E79D-B1F6-F6366D9916F9}"/>
              </a:ext>
            </a:extLst>
          </p:cNvPr>
          <p:cNvSpPr>
            <a:spLocks noGrp="1"/>
          </p:cNvSpPr>
          <p:nvPr>
            <p:ph type="pic" sz="quarter" idx="31" hasCustomPrompt="1"/>
          </p:nvPr>
        </p:nvSpPr>
        <p:spPr>
          <a:xfrm>
            <a:off x="6547964" y="3934849"/>
            <a:ext cx="698180" cy="665066"/>
          </a:xfrm>
        </p:spPr>
        <p:txBody>
          <a:bodyPr/>
          <a:lstStyle>
            <a:lvl1pPr algn="ctr">
              <a:defRPr sz="800"/>
            </a:lvl1pPr>
          </a:lstStyle>
          <a:p>
            <a:r>
              <a:rPr lang="en-GB" dirty="0"/>
              <a:t>Click to insert photo</a:t>
            </a:r>
          </a:p>
        </p:txBody>
      </p:sp>
      <p:sp>
        <p:nvSpPr>
          <p:cNvPr id="33" name="Text Placeholder 17">
            <a:extLst>
              <a:ext uri="{FF2B5EF4-FFF2-40B4-BE49-F238E27FC236}">
                <a16:creationId xmlns:a16="http://schemas.microsoft.com/office/drawing/2014/main" id="{0152CECD-F64C-FC65-A6F2-AC11B7227981}"/>
              </a:ext>
            </a:extLst>
          </p:cNvPr>
          <p:cNvSpPr>
            <a:spLocks noGrp="1"/>
          </p:cNvSpPr>
          <p:nvPr>
            <p:ph type="body" sz="quarter" idx="32" hasCustomPrompt="1"/>
          </p:nvPr>
        </p:nvSpPr>
        <p:spPr>
          <a:xfrm>
            <a:off x="7353102" y="398174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4" name="Text Placeholder 11">
            <a:extLst>
              <a:ext uri="{FF2B5EF4-FFF2-40B4-BE49-F238E27FC236}">
                <a16:creationId xmlns:a16="http://schemas.microsoft.com/office/drawing/2014/main" id="{326E13BE-2FD8-4A51-B3D9-23A44FB982E8}"/>
              </a:ext>
            </a:extLst>
          </p:cNvPr>
          <p:cNvSpPr>
            <a:spLocks noGrp="1"/>
          </p:cNvSpPr>
          <p:nvPr>
            <p:ph type="body" sz="quarter" idx="33" hasCustomPrompt="1"/>
          </p:nvPr>
        </p:nvSpPr>
        <p:spPr>
          <a:xfrm>
            <a:off x="9045971" y="384744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5" name="Picture Placeholder 15">
            <a:extLst>
              <a:ext uri="{FF2B5EF4-FFF2-40B4-BE49-F238E27FC236}">
                <a16:creationId xmlns:a16="http://schemas.microsoft.com/office/drawing/2014/main" id="{B044C74A-FEF8-72DB-1F68-15763D5FF10C}"/>
              </a:ext>
            </a:extLst>
          </p:cNvPr>
          <p:cNvSpPr>
            <a:spLocks noGrp="1"/>
          </p:cNvSpPr>
          <p:nvPr>
            <p:ph type="pic" sz="quarter" idx="34" hasCustomPrompt="1"/>
          </p:nvPr>
        </p:nvSpPr>
        <p:spPr>
          <a:xfrm>
            <a:off x="9138764" y="3934849"/>
            <a:ext cx="698180" cy="665066"/>
          </a:xfrm>
        </p:spPr>
        <p:txBody>
          <a:bodyPr/>
          <a:lstStyle>
            <a:lvl1pPr algn="ctr">
              <a:defRPr sz="800"/>
            </a:lvl1pPr>
          </a:lstStyle>
          <a:p>
            <a:r>
              <a:rPr lang="en-GB" dirty="0"/>
              <a:t>Click to insert photo</a:t>
            </a:r>
          </a:p>
        </p:txBody>
      </p:sp>
      <p:sp>
        <p:nvSpPr>
          <p:cNvPr id="36" name="Text Placeholder 17">
            <a:extLst>
              <a:ext uri="{FF2B5EF4-FFF2-40B4-BE49-F238E27FC236}">
                <a16:creationId xmlns:a16="http://schemas.microsoft.com/office/drawing/2014/main" id="{A1BE916F-AB3E-6C45-072B-D583EF2A6EE5}"/>
              </a:ext>
            </a:extLst>
          </p:cNvPr>
          <p:cNvSpPr>
            <a:spLocks noGrp="1"/>
          </p:cNvSpPr>
          <p:nvPr>
            <p:ph type="body" sz="quarter" idx="35" hasCustomPrompt="1"/>
          </p:nvPr>
        </p:nvSpPr>
        <p:spPr>
          <a:xfrm>
            <a:off x="9943902" y="398174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7" name="Text Placeholder 11">
            <a:extLst>
              <a:ext uri="{FF2B5EF4-FFF2-40B4-BE49-F238E27FC236}">
                <a16:creationId xmlns:a16="http://schemas.microsoft.com/office/drawing/2014/main" id="{7E042736-A648-8F93-E5E0-0D205221BA9B}"/>
              </a:ext>
            </a:extLst>
          </p:cNvPr>
          <p:cNvSpPr>
            <a:spLocks noGrp="1"/>
          </p:cNvSpPr>
          <p:nvPr>
            <p:ph type="body" sz="quarter" idx="36" hasCustomPrompt="1"/>
          </p:nvPr>
        </p:nvSpPr>
        <p:spPr>
          <a:xfrm>
            <a:off x="3864371" y="512355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8" name="Picture Placeholder 15">
            <a:extLst>
              <a:ext uri="{FF2B5EF4-FFF2-40B4-BE49-F238E27FC236}">
                <a16:creationId xmlns:a16="http://schemas.microsoft.com/office/drawing/2014/main" id="{FA45E66A-E308-83F9-E11C-9E87B20517B1}"/>
              </a:ext>
            </a:extLst>
          </p:cNvPr>
          <p:cNvSpPr>
            <a:spLocks noGrp="1"/>
          </p:cNvSpPr>
          <p:nvPr>
            <p:ph type="pic" sz="quarter" idx="37" hasCustomPrompt="1"/>
          </p:nvPr>
        </p:nvSpPr>
        <p:spPr>
          <a:xfrm>
            <a:off x="3957164" y="5210962"/>
            <a:ext cx="698180" cy="665066"/>
          </a:xfrm>
        </p:spPr>
        <p:txBody>
          <a:bodyPr/>
          <a:lstStyle>
            <a:lvl1pPr algn="ctr">
              <a:defRPr sz="800"/>
            </a:lvl1pPr>
          </a:lstStyle>
          <a:p>
            <a:r>
              <a:rPr lang="en-GB" dirty="0"/>
              <a:t>Click to insert photo</a:t>
            </a:r>
          </a:p>
        </p:txBody>
      </p:sp>
      <p:sp>
        <p:nvSpPr>
          <p:cNvPr id="39" name="Text Placeholder 17">
            <a:extLst>
              <a:ext uri="{FF2B5EF4-FFF2-40B4-BE49-F238E27FC236}">
                <a16:creationId xmlns:a16="http://schemas.microsoft.com/office/drawing/2014/main" id="{36363FE2-112D-59B6-3D4B-340846A67394}"/>
              </a:ext>
            </a:extLst>
          </p:cNvPr>
          <p:cNvSpPr>
            <a:spLocks noGrp="1"/>
          </p:cNvSpPr>
          <p:nvPr>
            <p:ph type="body" sz="quarter" idx="38" hasCustomPrompt="1"/>
          </p:nvPr>
        </p:nvSpPr>
        <p:spPr>
          <a:xfrm>
            <a:off x="4762302" y="525786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0" name="Text Placeholder 11">
            <a:extLst>
              <a:ext uri="{FF2B5EF4-FFF2-40B4-BE49-F238E27FC236}">
                <a16:creationId xmlns:a16="http://schemas.microsoft.com/office/drawing/2014/main" id="{BEE36F86-FB23-3E74-A310-FBFC116C2DD3}"/>
              </a:ext>
            </a:extLst>
          </p:cNvPr>
          <p:cNvSpPr>
            <a:spLocks noGrp="1"/>
          </p:cNvSpPr>
          <p:nvPr>
            <p:ph type="body" sz="quarter" idx="39" hasCustomPrompt="1"/>
          </p:nvPr>
        </p:nvSpPr>
        <p:spPr>
          <a:xfrm>
            <a:off x="6455171" y="512355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1" name="Picture Placeholder 15">
            <a:extLst>
              <a:ext uri="{FF2B5EF4-FFF2-40B4-BE49-F238E27FC236}">
                <a16:creationId xmlns:a16="http://schemas.microsoft.com/office/drawing/2014/main" id="{92A01985-11F9-CC08-DBE5-1E42A81C5D3D}"/>
              </a:ext>
            </a:extLst>
          </p:cNvPr>
          <p:cNvSpPr>
            <a:spLocks noGrp="1"/>
          </p:cNvSpPr>
          <p:nvPr>
            <p:ph type="pic" sz="quarter" idx="40" hasCustomPrompt="1"/>
          </p:nvPr>
        </p:nvSpPr>
        <p:spPr>
          <a:xfrm>
            <a:off x="6547964" y="5210962"/>
            <a:ext cx="698180" cy="665066"/>
          </a:xfrm>
        </p:spPr>
        <p:txBody>
          <a:bodyPr/>
          <a:lstStyle>
            <a:lvl1pPr algn="ctr">
              <a:defRPr sz="800"/>
            </a:lvl1pPr>
          </a:lstStyle>
          <a:p>
            <a:r>
              <a:rPr lang="en-GB" dirty="0"/>
              <a:t>Click to insert photo</a:t>
            </a:r>
          </a:p>
        </p:txBody>
      </p:sp>
      <p:sp>
        <p:nvSpPr>
          <p:cNvPr id="42" name="Text Placeholder 17">
            <a:extLst>
              <a:ext uri="{FF2B5EF4-FFF2-40B4-BE49-F238E27FC236}">
                <a16:creationId xmlns:a16="http://schemas.microsoft.com/office/drawing/2014/main" id="{1FE869FA-EF11-1D16-3443-4F23D1E835EA}"/>
              </a:ext>
            </a:extLst>
          </p:cNvPr>
          <p:cNvSpPr>
            <a:spLocks noGrp="1"/>
          </p:cNvSpPr>
          <p:nvPr>
            <p:ph type="body" sz="quarter" idx="41" hasCustomPrompt="1"/>
          </p:nvPr>
        </p:nvSpPr>
        <p:spPr>
          <a:xfrm>
            <a:off x="7353102" y="525786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3" name="Text Placeholder 11">
            <a:extLst>
              <a:ext uri="{FF2B5EF4-FFF2-40B4-BE49-F238E27FC236}">
                <a16:creationId xmlns:a16="http://schemas.microsoft.com/office/drawing/2014/main" id="{4F443E98-AA7C-B9AF-E632-2CA3DE0C8CE1}"/>
              </a:ext>
            </a:extLst>
          </p:cNvPr>
          <p:cNvSpPr>
            <a:spLocks noGrp="1"/>
          </p:cNvSpPr>
          <p:nvPr>
            <p:ph type="body" sz="quarter" idx="42" hasCustomPrompt="1"/>
          </p:nvPr>
        </p:nvSpPr>
        <p:spPr>
          <a:xfrm>
            <a:off x="9045971" y="512355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4" name="Picture Placeholder 15">
            <a:extLst>
              <a:ext uri="{FF2B5EF4-FFF2-40B4-BE49-F238E27FC236}">
                <a16:creationId xmlns:a16="http://schemas.microsoft.com/office/drawing/2014/main" id="{5BCA3706-5D68-9688-A712-EE1B7EE2D213}"/>
              </a:ext>
            </a:extLst>
          </p:cNvPr>
          <p:cNvSpPr>
            <a:spLocks noGrp="1"/>
          </p:cNvSpPr>
          <p:nvPr>
            <p:ph type="pic" sz="quarter" idx="43" hasCustomPrompt="1"/>
          </p:nvPr>
        </p:nvSpPr>
        <p:spPr>
          <a:xfrm>
            <a:off x="9138764" y="5210962"/>
            <a:ext cx="698180" cy="665066"/>
          </a:xfrm>
        </p:spPr>
        <p:txBody>
          <a:bodyPr/>
          <a:lstStyle>
            <a:lvl1pPr algn="ctr">
              <a:defRPr sz="800"/>
            </a:lvl1pPr>
          </a:lstStyle>
          <a:p>
            <a:r>
              <a:rPr lang="en-GB" dirty="0"/>
              <a:t>Click to insert photo</a:t>
            </a:r>
          </a:p>
        </p:txBody>
      </p:sp>
      <p:sp>
        <p:nvSpPr>
          <p:cNvPr id="45" name="Text Placeholder 17">
            <a:extLst>
              <a:ext uri="{FF2B5EF4-FFF2-40B4-BE49-F238E27FC236}">
                <a16:creationId xmlns:a16="http://schemas.microsoft.com/office/drawing/2014/main" id="{871658DC-157A-2797-3C51-7F4C884EECFA}"/>
              </a:ext>
            </a:extLst>
          </p:cNvPr>
          <p:cNvSpPr>
            <a:spLocks noGrp="1"/>
          </p:cNvSpPr>
          <p:nvPr>
            <p:ph type="body" sz="quarter" idx="44" hasCustomPrompt="1"/>
          </p:nvPr>
        </p:nvSpPr>
        <p:spPr>
          <a:xfrm>
            <a:off x="9943902" y="525786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54" name="Text Placeholder 7">
            <a:extLst>
              <a:ext uri="{FF2B5EF4-FFF2-40B4-BE49-F238E27FC236}">
                <a16:creationId xmlns:a16="http://schemas.microsoft.com/office/drawing/2014/main" id="{CA784AEE-E261-F2BC-44F3-329D1F2A7239}"/>
              </a:ext>
            </a:extLst>
          </p:cNvPr>
          <p:cNvSpPr>
            <a:spLocks noGrp="1"/>
          </p:cNvSpPr>
          <p:nvPr>
            <p:ph type="body" sz="quarter" idx="76" hasCustomPrompt="1"/>
          </p:nvPr>
        </p:nvSpPr>
        <p:spPr>
          <a:xfrm>
            <a:off x="450850" y="1543792"/>
            <a:ext cx="3206750" cy="2363961"/>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5" name="Group 54">
            <a:extLst>
              <a:ext uri="{FF2B5EF4-FFF2-40B4-BE49-F238E27FC236}">
                <a16:creationId xmlns:a16="http://schemas.microsoft.com/office/drawing/2014/main" id="{908C3B16-9657-0964-B649-A2A24AED9A00}"/>
              </a:ext>
            </a:extLst>
          </p:cNvPr>
          <p:cNvGrpSpPr/>
          <p:nvPr/>
        </p:nvGrpSpPr>
        <p:grpSpPr>
          <a:xfrm>
            <a:off x="12287572" y="0"/>
            <a:ext cx="2175021" cy="4839558"/>
            <a:chOff x="838200" y="1150069"/>
            <a:chExt cx="2175021" cy="4839558"/>
          </a:xfrm>
        </p:grpSpPr>
        <p:sp>
          <p:nvSpPr>
            <p:cNvPr id="56" name="Rectangle 55">
              <a:extLst>
                <a:ext uri="{FF2B5EF4-FFF2-40B4-BE49-F238E27FC236}">
                  <a16:creationId xmlns:a16="http://schemas.microsoft.com/office/drawing/2014/main" id="{D70D0084-41FC-409D-401E-E8A8EF38CE5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1FB527D5-0B54-DE88-9FF6-906D892AE83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960FF3AA-10A1-FBB9-2112-99CEFDA9F46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F99AFBB2-A948-1E68-FE3D-036E426D027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28D116CD-1778-E430-4856-F5B555D307E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204D1745-DF57-2871-2D6C-45B42E64E6B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94D8A420-46FF-B45F-032F-BCFE91A0619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035E74DD-ADC5-41D8-9820-29AB18C48C9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A85F5B00-FC96-48C1-9B80-86C0E0EA4BF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Date Placeholder 65">
            <a:extLst>
              <a:ext uri="{FF2B5EF4-FFF2-40B4-BE49-F238E27FC236}">
                <a16:creationId xmlns:a16="http://schemas.microsoft.com/office/drawing/2014/main" id="{217FB83B-E338-B02B-6684-3A4E1AB44569}"/>
              </a:ext>
            </a:extLst>
          </p:cNvPr>
          <p:cNvSpPr>
            <a:spLocks noGrp="1"/>
          </p:cNvSpPr>
          <p:nvPr>
            <p:ph type="dt" sz="half" idx="77"/>
          </p:nvPr>
        </p:nvSpPr>
        <p:spPr/>
        <p:txBody>
          <a:bodyPr/>
          <a:lstStyle/>
          <a:p>
            <a:endParaRPr lang="en-GB" dirty="0"/>
          </a:p>
        </p:txBody>
      </p:sp>
      <p:sp>
        <p:nvSpPr>
          <p:cNvPr id="67" name="Footer Placeholder 66">
            <a:extLst>
              <a:ext uri="{FF2B5EF4-FFF2-40B4-BE49-F238E27FC236}">
                <a16:creationId xmlns:a16="http://schemas.microsoft.com/office/drawing/2014/main" id="{CB2BA2CF-1C6D-4649-ED8C-1F300F176275}"/>
              </a:ext>
            </a:extLst>
          </p:cNvPr>
          <p:cNvSpPr>
            <a:spLocks noGrp="1"/>
          </p:cNvSpPr>
          <p:nvPr>
            <p:ph type="ftr" sz="quarter" idx="7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8" name="Slide Number Placeholder 67">
            <a:extLst>
              <a:ext uri="{FF2B5EF4-FFF2-40B4-BE49-F238E27FC236}">
                <a16:creationId xmlns:a16="http://schemas.microsoft.com/office/drawing/2014/main" id="{97D8AC99-172C-3FE8-46D9-A91D208F7827}"/>
              </a:ext>
            </a:extLst>
          </p:cNvPr>
          <p:cNvSpPr>
            <a:spLocks noGrp="1"/>
          </p:cNvSpPr>
          <p:nvPr>
            <p:ph type="sldNum" sz="quarter" idx="7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8BCFB91B-EEF2-71FF-88EE-268567B2C4F0}"/>
              </a:ext>
            </a:extLst>
          </p:cNvPr>
          <p:cNvSpPr>
            <a:spLocks noGrp="1"/>
          </p:cNvSpPr>
          <p:nvPr>
            <p:ph type="title" hasCustomPrompt="1"/>
          </p:nvPr>
        </p:nvSpPr>
        <p:spPr>
          <a:xfrm>
            <a:off x="450849" y="422670"/>
            <a:ext cx="5289551" cy="558405"/>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46B88140-C4C9-EA69-4BCD-EB7F646D5255}"/>
              </a:ext>
            </a:extLst>
          </p:cNvPr>
          <p:cNvGrpSpPr/>
          <p:nvPr userDrawn="1"/>
        </p:nvGrpSpPr>
        <p:grpSpPr>
          <a:xfrm>
            <a:off x="12287572" y="0"/>
            <a:ext cx="2175021" cy="4839558"/>
            <a:chOff x="838200" y="1150069"/>
            <a:chExt cx="2175021" cy="4839558"/>
          </a:xfrm>
        </p:grpSpPr>
        <p:sp>
          <p:nvSpPr>
            <p:cNvPr id="4" name="Rectangle 3">
              <a:extLst>
                <a:ext uri="{FF2B5EF4-FFF2-40B4-BE49-F238E27FC236}">
                  <a16:creationId xmlns:a16="http://schemas.microsoft.com/office/drawing/2014/main" id="{024FF0EA-500F-0A37-D137-0BB04474F3A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 name="Rectangle 4">
              <a:extLst>
                <a:ext uri="{FF2B5EF4-FFF2-40B4-BE49-F238E27FC236}">
                  <a16:creationId xmlns:a16="http://schemas.microsoft.com/office/drawing/2014/main" id="{E3CF97BD-40FD-BC7F-8090-D071611587B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 name="TextBox 5">
              <a:extLst>
                <a:ext uri="{FF2B5EF4-FFF2-40B4-BE49-F238E27FC236}">
                  <a16:creationId xmlns:a16="http://schemas.microsoft.com/office/drawing/2014/main" id="{80AC0D3E-C1B4-B199-455C-B69DFDE4612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 name="TextBox 6">
              <a:extLst>
                <a:ext uri="{FF2B5EF4-FFF2-40B4-BE49-F238E27FC236}">
                  <a16:creationId xmlns:a16="http://schemas.microsoft.com/office/drawing/2014/main" id="{D6E128B3-E4AA-BF43-4A8F-F5040708F4D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 name="TextBox 7">
              <a:extLst>
                <a:ext uri="{FF2B5EF4-FFF2-40B4-BE49-F238E27FC236}">
                  <a16:creationId xmlns:a16="http://schemas.microsoft.com/office/drawing/2014/main" id="{EA63F6F4-C1C9-9E19-507A-A738275DA60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 name="TextBox 8">
              <a:extLst>
                <a:ext uri="{FF2B5EF4-FFF2-40B4-BE49-F238E27FC236}">
                  <a16:creationId xmlns:a16="http://schemas.microsoft.com/office/drawing/2014/main" id="{8680BACF-7EE8-BC4D-4D50-4D7572380BB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0" name="TextBox 9">
              <a:extLst>
                <a:ext uri="{FF2B5EF4-FFF2-40B4-BE49-F238E27FC236}">
                  <a16:creationId xmlns:a16="http://schemas.microsoft.com/office/drawing/2014/main" id="{7A0E6AD2-8089-B47A-8F1E-5D6503BDA56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1" name="TextBox 10">
              <a:extLst>
                <a:ext uri="{FF2B5EF4-FFF2-40B4-BE49-F238E27FC236}">
                  <a16:creationId xmlns:a16="http://schemas.microsoft.com/office/drawing/2014/main" id="{FA061B70-8228-9335-85F7-DBF5120904A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3" name="TextBox 12">
              <a:extLst>
                <a:ext uri="{FF2B5EF4-FFF2-40B4-BE49-F238E27FC236}">
                  <a16:creationId xmlns:a16="http://schemas.microsoft.com/office/drawing/2014/main" id="{D98AAC8E-CE0C-FB56-8698-C81FAA6F70AF}"/>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cxnSp>
        <p:nvCxnSpPr>
          <p:cNvPr id="72" name="Connector: Elbow 71">
            <a:extLst>
              <a:ext uri="{FF2B5EF4-FFF2-40B4-BE49-F238E27FC236}">
                <a16:creationId xmlns:a16="http://schemas.microsoft.com/office/drawing/2014/main" id="{33C33C9C-BB78-AD62-3E77-99BF8B7B2A9A}"/>
              </a:ext>
            </a:extLst>
          </p:cNvPr>
          <p:cNvCxnSpPr>
            <a:endCxn id="19" idx="0"/>
          </p:cNvCxnSpPr>
          <p:nvPr userDrawn="1"/>
        </p:nvCxnSpPr>
        <p:spPr>
          <a:xfrm rot="10800000" flipV="1">
            <a:off x="5041900" y="2353734"/>
            <a:ext cx="2590800" cy="217594"/>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F67000AF-5146-03FB-16B8-97F7C462833F}"/>
              </a:ext>
            </a:extLst>
          </p:cNvPr>
          <p:cNvCxnSpPr>
            <a:cxnSpLocks/>
            <a:stCxn id="25" idx="0"/>
          </p:cNvCxnSpPr>
          <p:nvPr userDrawn="1"/>
        </p:nvCxnSpPr>
        <p:spPr>
          <a:xfrm rot="16200000" flipV="1">
            <a:off x="8819304" y="1167132"/>
            <a:ext cx="217595" cy="2590798"/>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9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eam structure">
    <p:spTree>
      <p:nvGrpSpPr>
        <p:cNvPr id="1" name=""/>
        <p:cNvGrpSpPr/>
        <p:nvPr/>
      </p:nvGrpSpPr>
      <p:grpSpPr>
        <a:xfrm>
          <a:off x="0" y="0"/>
          <a:ext cx="0" cy="0"/>
          <a:chOff x="0" y="0"/>
          <a:chExt cx="0" cy="0"/>
        </a:xfrm>
      </p:grpSpPr>
      <p:sp>
        <p:nvSpPr>
          <p:cNvPr id="74" name="Text Placeholder 3">
            <a:extLst>
              <a:ext uri="{FF2B5EF4-FFF2-40B4-BE49-F238E27FC236}">
                <a16:creationId xmlns:a16="http://schemas.microsoft.com/office/drawing/2014/main" id="{27B76F34-0E6F-E606-D590-803FB3519BE4}"/>
              </a:ext>
            </a:extLst>
          </p:cNvPr>
          <p:cNvSpPr>
            <a:spLocks noGrp="1"/>
          </p:cNvSpPr>
          <p:nvPr>
            <p:ph type="body" sz="quarter" idx="7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721D643B-FDB7-CFFF-4E3B-64A4EE8F59EF}"/>
              </a:ext>
            </a:extLst>
          </p:cNvPr>
          <p:cNvSpPr>
            <a:spLocks noGrp="1"/>
          </p:cNvSpPr>
          <p:nvPr>
            <p:ph type="body" sz="quarter" idx="13" hasCustomPrompt="1"/>
          </p:nvPr>
        </p:nvSpPr>
        <p:spPr>
          <a:xfrm>
            <a:off x="6150770" y="578644"/>
            <a:ext cx="2315842" cy="233362"/>
          </a:xfrm>
        </p:spPr>
        <p:txBody>
          <a:bodyPr/>
          <a:lstStyle>
            <a:lvl1pPr algn="ctr">
              <a:defRPr sz="10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a:t>Insert text here</a:t>
            </a:r>
            <a:endParaRPr lang="en-GB" dirty="0"/>
          </a:p>
        </p:txBody>
      </p:sp>
      <p:sp>
        <p:nvSpPr>
          <p:cNvPr id="10" name="Picture Placeholder 9">
            <a:extLst>
              <a:ext uri="{FF2B5EF4-FFF2-40B4-BE49-F238E27FC236}">
                <a16:creationId xmlns:a16="http://schemas.microsoft.com/office/drawing/2014/main" id="{1F5513C5-2DFB-6B1A-3102-36ACD57D94E2}"/>
              </a:ext>
            </a:extLst>
          </p:cNvPr>
          <p:cNvSpPr>
            <a:spLocks noGrp="1"/>
          </p:cNvSpPr>
          <p:nvPr>
            <p:ph type="pic" sz="quarter" idx="14" hasCustomPrompt="1"/>
          </p:nvPr>
        </p:nvSpPr>
        <p:spPr>
          <a:xfrm>
            <a:off x="6150770" y="1000129"/>
            <a:ext cx="966784" cy="966784"/>
          </a:xfrm>
        </p:spPr>
        <p:txBody>
          <a:bodyPr/>
          <a:lstStyle>
            <a:lvl1pPr algn="ctr">
              <a:defRPr sz="800"/>
            </a:lvl1pPr>
          </a:lstStyle>
          <a:p>
            <a:r>
              <a:rPr lang="en-GB" dirty="0"/>
              <a:t>Click icon to insert image</a:t>
            </a:r>
          </a:p>
        </p:txBody>
      </p:sp>
      <p:sp>
        <p:nvSpPr>
          <p:cNvPr id="13" name="Text Placeholder 12">
            <a:extLst>
              <a:ext uri="{FF2B5EF4-FFF2-40B4-BE49-F238E27FC236}">
                <a16:creationId xmlns:a16="http://schemas.microsoft.com/office/drawing/2014/main" id="{A893BEC3-31AE-2FCD-580C-2DE6A2589BAB}"/>
              </a:ext>
            </a:extLst>
          </p:cNvPr>
          <p:cNvSpPr>
            <a:spLocks noGrp="1"/>
          </p:cNvSpPr>
          <p:nvPr>
            <p:ph type="body" sz="quarter" idx="15" hasCustomPrompt="1"/>
          </p:nvPr>
        </p:nvSpPr>
        <p:spPr>
          <a:xfrm>
            <a:off x="6065044" y="1983583"/>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15" name="Text Placeholder 14">
            <a:extLst>
              <a:ext uri="{FF2B5EF4-FFF2-40B4-BE49-F238E27FC236}">
                <a16:creationId xmlns:a16="http://schemas.microsoft.com/office/drawing/2014/main" id="{54693D96-BBDF-77F7-9F90-428AF1C0E687}"/>
              </a:ext>
            </a:extLst>
          </p:cNvPr>
          <p:cNvSpPr>
            <a:spLocks noGrp="1"/>
          </p:cNvSpPr>
          <p:nvPr>
            <p:ph type="body" sz="quarter" idx="16" hasCustomPrompt="1"/>
          </p:nvPr>
        </p:nvSpPr>
        <p:spPr>
          <a:xfrm>
            <a:off x="6065043" y="2123282"/>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16" name="Picture Placeholder 9">
            <a:extLst>
              <a:ext uri="{FF2B5EF4-FFF2-40B4-BE49-F238E27FC236}">
                <a16:creationId xmlns:a16="http://schemas.microsoft.com/office/drawing/2014/main" id="{767052BE-496C-051D-6588-B60C0D69417C}"/>
              </a:ext>
            </a:extLst>
          </p:cNvPr>
          <p:cNvSpPr>
            <a:spLocks noGrp="1"/>
          </p:cNvSpPr>
          <p:nvPr>
            <p:ph type="pic" sz="quarter" idx="17" hasCustomPrompt="1"/>
          </p:nvPr>
        </p:nvSpPr>
        <p:spPr>
          <a:xfrm>
            <a:off x="7469983" y="1000129"/>
            <a:ext cx="966784" cy="966784"/>
          </a:xfrm>
        </p:spPr>
        <p:txBody>
          <a:bodyPr/>
          <a:lstStyle>
            <a:lvl1pPr algn="ctr">
              <a:defRPr sz="800"/>
            </a:lvl1pPr>
          </a:lstStyle>
          <a:p>
            <a:r>
              <a:rPr lang="en-GB" dirty="0"/>
              <a:t>Click icon to insert image</a:t>
            </a:r>
          </a:p>
        </p:txBody>
      </p:sp>
      <p:sp>
        <p:nvSpPr>
          <p:cNvPr id="17" name="Text Placeholder 12">
            <a:extLst>
              <a:ext uri="{FF2B5EF4-FFF2-40B4-BE49-F238E27FC236}">
                <a16:creationId xmlns:a16="http://schemas.microsoft.com/office/drawing/2014/main" id="{CD1DC53E-EDF7-0B2A-BCFD-4BCE0218A171}"/>
              </a:ext>
            </a:extLst>
          </p:cNvPr>
          <p:cNvSpPr>
            <a:spLocks noGrp="1"/>
          </p:cNvSpPr>
          <p:nvPr>
            <p:ph type="body" sz="quarter" idx="18" hasCustomPrompt="1"/>
          </p:nvPr>
        </p:nvSpPr>
        <p:spPr>
          <a:xfrm>
            <a:off x="7384257" y="1983583"/>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18" name="Text Placeholder 14">
            <a:extLst>
              <a:ext uri="{FF2B5EF4-FFF2-40B4-BE49-F238E27FC236}">
                <a16:creationId xmlns:a16="http://schemas.microsoft.com/office/drawing/2014/main" id="{FB29A6EE-4BB5-BAD9-A88F-7F64F28F069D}"/>
              </a:ext>
            </a:extLst>
          </p:cNvPr>
          <p:cNvSpPr>
            <a:spLocks noGrp="1"/>
          </p:cNvSpPr>
          <p:nvPr>
            <p:ph type="body" sz="quarter" idx="19" hasCustomPrompt="1"/>
          </p:nvPr>
        </p:nvSpPr>
        <p:spPr>
          <a:xfrm>
            <a:off x="7384256" y="2123282"/>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19" name="Picture Placeholder 9">
            <a:extLst>
              <a:ext uri="{FF2B5EF4-FFF2-40B4-BE49-F238E27FC236}">
                <a16:creationId xmlns:a16="http://schemas.microsoft.com/office/drawing/2014/main" id="{1DB04FDC-112C-3FCD-17AF-14EFDFC7B475}"/>
              </a:ext>
            </a:extLst>
          </p:cNvPr>
          <p:cNvSpPr>
            <a:spLocks noGrp="1"/>
          </p:cNvSpPr>
          <p:nvPr>
            <p:ph type="pic" sz="quarter" idx="20" hasCustomPrompt="1"/>
          </p:nvPr>
        </p:nvSpPr>
        <p:spPr>
          <a:xfrm>
            <a:off x="4344830" y="3065149"/>
            <a:ext cx="753426" cy="753426"/>
          </a:xfrm>
        </p:spPr>
        <p:txBody>
          <a:bodyPr/>
          <a:lstStyle>
            <a:lvl1pPr algn="ctr">
              <a:defRPr sz="800"/>
            </a:lvl1pPr>
          </a:lstStyle>
          <a:p>
            <a:r>
              <a:rPr lang="en-GB" dirty="0"/>
              <a:t>Click icon to insert image</a:t>
            </a:r>
          </a:p>
        </p:txBody>
      </p:sp>
      <p:sp>
        <p:nvSpPr>
          <p:cNvPr id="20" name="Text Placeholder 12">
            <a:extLst>
              <a:ext uri="{FF2B5EF4-FFF2-40B4-BE49-F238E27FC236}">
                <a16:creationId xmlns:a16="http://schemas.microsoft.com/office/drawing/2014/main" id="{BF58E77C-7B5B-D0E1-E48B-C8230675383E}"/>
              </a:ext>
            </a:extLst>
          </p:cNvPr>
          <p:cNvSpPr>
            <a:spLocks noGrp="1"/>
          </p:cNvSpPr>
          <p:nvPr>
            <p:ph type="body" sz="quarter" idx="21" hasCustomPrompt="1"/>
          </p:nvPr>
        </p:nvSpPr>
        <p:spPr>
          <a:xfrm>
            <a:off x="4242437"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21" name="Text Placeholder 14">
            <a:extLst>
              <a:ext uri="{FF2B5EF4-FFF2-40B4-BE49-F238E27FC236}">
                <a16:creationId xmlns:a16="http://schemas.microsoft.com/office/drawing/2014/main" id="{86DD4098-CE4D-0328-1BD4-E202CC234EB4}"/>
              </a:ext>
            </a:extLst>
          </p:cNvPr>
          <p:cNvSpPr>
            <a:spLocks noGrp="1"/>
          </p:cNvSpPr>
          <p:nvPr>
            <p:ph type="body" sz="quarter" idx="22" hasCustomPrompt="1"/>
          </p:nvPr>
        </p:nvSpPr>
        <p:spPr>
          <a:xfrm>
            <a:off x="4242436"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22" name="Picture Placeholder 9">
            <a:extLst>
              <a:ext uri="{FF2B5EF4-FFF2-40B4-BE49-F238E27FC236}">
                <a16:creationId xmlns:a16="http://schemas.microsoft.com/office/drawing/2014/main" id="{9F185209-8CF3-2DB0-439F-7AE45347ADF6}"/>
              </a:ext>
            </a:extLst>
          </p:cNvPr>
          <p:cNvSpPr>
            <a:spLocks noGrp="1"/>
          </p:cNvSpPr>
          <p:nvPr>
            <p:ph type="pic" sz="quarter" idx="23" hasCustomPrompt="1"/>
          </p:nvPr>
        </p:nvSpPr>
        <p:spPr>
          <a:xfrm>
            <a:off x="5371939" y="3065149"/>
            <a:ext cx="753426" cy="753426"/>
          </a:xfrm>
        </p:spPr>
        <p:txBody>
          <a:bodyPr/>
          <a:lstStyle>
            <a:lvl1pPr algn="ctr">
              <a:defRPr sz="800"/>
            </a:lvl1pPr>
          </a:lstStyle>
          <a:p>
            <a:r>
              <a:rPr lang="en-GB" dirty="0"/>
              <a:t>Click icon to insert image</a:t>
            </a:r>
          </a:p>
        </p:txBody>
      </p:sp>
      <p:sp>
        <p:nvSpPr>
          <p:cNvPr id="23" name="Text Placeholder 12">
            <a:extLst>
              <a:ext uri="{FF2B5EF4-FFF2-40B4-BE49-F238E27FC236}">
                <a16:creationId xmlns:a16="http://schemas.microsoft.com/office/drawing/2014/main" id="{BCBD7ECB-B983-35C7-6651-6C5D7A34FC9B}"/>
              </a:ext>
            </a:extLst>
          </p:cNvPr>
          <p:cNvSpPr>
            <a:spLocks noGrp="1"/>
          </p:cNvSpPr>
          <p:nvPr>
            <p:ph type="body" sz="quarter" idx="24" hasCustomPrompt="1"/>
          </p:nvPr>
        </p:nvSpPr>
        <p:spPr>
          <a:xfrm>
            <a:off x="5269546"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24" name="Text Placeholder 14">
            <a:extLst>
              <a:ext uri="{FF2B5EF4-FFF2-40B4-BE49-F238E27FC236}">
                <a16:creationId xmlns:a16="http://schemas.microsoft.com/office/drawing/2014/main" id="{370F4A5B-ADD6-6E61-9597-E03E7E2BFC7F}"/>
              </a:ext>
            </a:extLst>
          </p:cNvPr>
          <p:cNvSpPr>
            <a:spLocks noGrp="1"/>
          </p:cNvSpPr>
          <p:nvPr>
            <p:ph type="body" sz="quarter" idx="25" hasCustomPrompt="1"/>
          </p:nvPr>
        </p:nvSpPr>
        <p:spPr>
          <a:xfrm>
            <a:off x="5269545"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25" name="Picture Placeholder 9">
            <a:extLst>
              <a:ext uri="{FF2B5EF4-FFF2-40B4-BE49-F238E27FC236}">
                <a16:creationId xmlns:a16="http://schemas.microsoft.com/office/drawing/2014/main" id="{3DD0204A-ADEA-4436-050F-338C72C68809}"/>
              </a:ext>
            </a:extLst>
          </p:cNvPr>
          <p:cNvSpPr>
            <a:spLocks noGrp="1"/>
          </p:cNvSpPr>
          <p:nvPr>
            <p:ph type="pic" sz="quarter" idx="26" hasCustomPrompt="1"/>
          </p:nvPr>
        </p:nvSpPr>
        <p:spPr>
          <a:xfrm>
            <a:off x="6399048" y="3065149"/>
            <a:ext cx="753426" cy="753426"/>
          </a:xfrm>
        </p:spPr>
        <p:txBody>
          <a:bodyPr/>
          <a:lstStyle>
            <a:lvl1pPr algn="ctr">
              <a:defRPr sz="800"/>
            </a:lvl1pPr>
          </a:lstStyle>
          <a:p>
            <a:r>
              <a:rPr lang="en-GB" dirty="0"/>
              <a:t>Click icon to insert image</a:t>
            </a:r>
          </a:p>
        </p:txBody>
      </p:sp>
      <p:sp>
        <p:nvSpPr>
          <p:cNvPr id="26" name="Text Placeholder 12">
            <a:extLst>
              <a:ext uri="{FF2B5EF4-FFF2-40B4-BE49-F238E27FC236}">
                <a16:creationId xmlns:a16="http://schemas.microsoft.com/office/drawing/2014/main" id="{4BA0EB2D-134C-90A4-D113-D98F3359AFF5}"/>
              </a:ext>
            </a:extLst>
          </p:cNvPr>
          <p:cNvSpPr>
            <a:spLocks noGrp="1"/>
          </p:cNvSpPr>
          <p:nvPr>
            <p:ph type="body" sz="quarter" idx="27" hasCustomPrompt="1"/>
          </p:nvPr>
        </p:nvSpPr>
        <p:spPr>
          <a:xfrm>
            <a:off x="6296655"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27" name="Text Placeholder 14">
            <a:extLst>
              <a:ext uri="{FF2B5EF4-FFF2-40B4-BE49-F238E27FC236}">
                <a16:creationId xmlns:a16="http://schemas.microsoft.com/office/drawing/2014/main" id="{45E7DADF-B69B-6F99-D762-8F1F2FCC78DF}"/>
              </a:ext>
            </a:extLst>
          </p:cNvPr>
          <p:cNvSpPr>
            <a:spLocks noGrp="1"/>
          </p:cNvSpPr>
          <p:nvPr>
            <p:ph type="body" sz="quarter" idx="28" hasCustomPrompt="1"/>
          </p:nvPr>
        </p:nvSpPr>
        <p:spPr>
          <a:xfrm>
            <a:off x="6296654"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28" name="Picture Placeholder 9">
            <a:extLst>
              <a:ext uri="{FF2B5EF4-FFF2-40B4-BE49-F238E27FC236}">
                <a16:creationId xmlns:a16="http://schemas.microsoft.com/office/drawing/2014/main" id="{8EECDCBE-3904-99E4-A254-301AA829AB3E}"/>
              </a:ext>
            </a:extLst>
          </p:cNvPr>
          <p:cNvSpPr>
            <a:spLocks noGrp="1"/>
          </p:cNvSpPr>
          <p:nvPr>
            <p:ph type="pic" sz="quarter" idx="29" hasCustomPrompt="1"/>
          </p:nvPr>
        </p:nvSpPr>
        <p:spPr>
          <a:xfrm>
            <a:off x="7426157" y="3065149"/>
            <a:ext cx="753426" cy="753426"/>
          </a:xfrm>
        </p:spPr>
        <p:txBody>
          <a:bodyPr/>
          <a:lstStyle>
            <a:lvl1pPr algn="ctr">
              <a:defRPr sz="800"/>
            </a:lvl1pPr>
          </a:lstStyle>
          <a:p>
            <a:r>
              <a:rPr lang="en-GB" dirty="0"/>
              <a:t>Click icon to insert image</a:t>
            </a:r>
          </a:p>
        </p:txBody>
      </p:sp>
      <p:sp>
        <p:nvSpPr>
          <p:cNvPr id="29" name="Text Placeholder 12">
            <a:extLst>
              <a:ext uri="{FF2B5EF4-FFF2-40B4-BE49-F238E27FC236}">
                <a16:creationId xmlns:a16="http://schemas.microsoft.com/office/drawing/2014/main" id="{6466776B-A974-DA34-5682-D1DD8304E3E7}"/>
              </a:ext>
            </a:extLst>
          </p:cNvPr>
          <p:cNvSpPr>
            <a:spLocks noGrp="1"/>
          </p:cNvSpPr>
          <p:nvPr>
            <p:ph type="body" sz="quarter" idx="30" hasCustomPrompt="1"/>
          </p:nvPr>
        </p:nvSpPr>
        <p:spPr>
          <a:xfrm>
            <a:off x="7323764"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0" name="Text Placeholder 14">
            <a:extLst>
              <a:ext uri="{FF2B5EF4-FFF2-40B4-BE49-F238E27FC236}">
                <a16:creationId xmlns:a16="http://schemas.microsoft.com/office/drawing/2014/main" id="{4574842A-C394-AC88-1880-DCEAEC942B1D}"/>
              </a:ext>
            </a:extLst>
          </p:cNvPr>
          <p:cNvSpPr>
            <a:spLocks noGrp="1"/>
          </p:cNvSpPr>
          <p:nvPr>
            <p:ph type="body" sz="quarter" idx="31" hasCustomPrompt="1"/>
          </p:nvPr>
        </p:nvSpPr>
        <p:spPr>
          <a:xfrm>
            <a:off x="7323763"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31" name="Picture Placeholder 9">
            <a:extLst>
              <a:ext uri="{FF2B5EF4-FFF2-40B4-BE49-F238E27FC236}">
                <a16:creationId xmlns:a16="http://schemas.microsoft.com/office/drawing/2014/main" id="{92DEF172-4803-95BA-A602-4E296D68ECA5}"/>
              </a:ext>
            </a:extLst>
          </p:cNvPr>
          <p:cNvSpPr>
            <a:spLocks noGrp="1"/>
          </p:cNvSpPr>
          <p:nvPr>
            <p:ph type="pic" sz="quarter" idx="32" hasCustomPrompt="1"/>
          </p:nvPr>
        </p:nvSpPr>
        <p:spPr>
          <a:xfrm>
            <a:off x="8453266" y="3065149"/>
            <a:ext cx="753426" cy="753426"/>
          </a:xfrm>
        </p:spPr>
        <p:txBody>
          <a:bodyPr/>
          <a:lstStyle>
            <a:lvl1pPr algn="ctr">
              <a:defRPr sz="800"/>
            </a:lvl1pPr>
          </a:lstStyle>
          <a:p>
            <a:r>
              <a:rPr lang="en-GB" dirty="0"/>
              <a:t>Click icon to insert image</a:t>
            </a:r>
          </a:p>
        </p:txBody>
      </p:sp>
      <p:sp>
        <p:nvSpPr>
          <p:cNvPr id="32" name="Text Placeholder 12">
            <a:extLst>
              <a:ext uri="{FF2B5EF4-FFF2-40B4-BE49-F238E27FC236}">
                <a16:creationId xmlns:a16="http://schemas.microsoft.com/office/drawing/2014/main" id="{A4BCB276-3812-2DF3-0D58-8D24512B4F7F}"/>
              </a:ext>
            </a:extLst>
          </p:cNvPr>
          <p:cNvSpPr>
            <a:spLocks noGrp="1"/>
          </p:cNvSpPr>
          <p:nvPr>
            <p:ph type="body" sz="quarter" idx="33" hasCustomPrompt="1"/>
          </p:nvPr>
        </p:nvSpPr>
        <p:spPr>
          <a:xfrm>
            <a:off x="8350873"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3" name="Text Placeholder 14">
            <a:extLst>
              <a:ext uri="{FF2B5EF4-FFF2-40B4-BE49-F238E27FC236}">
                <a16:creationId xmlns:a16="http://schemas.microsoft.com/office/drawing/2014/main" id="{2BB49C4F-040E-3964-21FA-246CD4F77B72}"/>
              </a:ext>
            </a:extLst>
          </p:cNvPr>
          <p:cNvSpPr>
            <a:spLocks noGrp="1"/>
          </p:cNvSpPr>
          <p:nvPr>
            <p:ph type="body" sz="quarter" idx="34" hasCustomPrompt="1"/>
          </p:nvPr>
        </p:nvSpPr>
        <p:spPr>
          <a:xfrm>
            <a:off x="8350872"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34" name="Picture Placeholder 9">
            <a:extLst>
              <a:ext uri="{FF2B5EF4-FFF2-40B4-BE49-F238E27FC236}">
                <a16:creationId xmlns:a16="http://schemas.microsoft.com/office/drawing/2014/main" id="{7EF43AAF-2BAA-7420-2A76-01F992C2C0D5}"/>
              </a:ext>
            </a:extLst>
          </p:cNvPr>
          <p:cNvSpPr>
            <a:spLocks noGrp="1"/>
          </p:cNvSpPr>
          <p:nvPr>
            <p:ph type="pic" sz="quarter" idx="35" hasCustomPrompt="1"/>
          </p:nvPr>
        </p:nvSpPr>
        <p:spPr>
          <a:xfrm>
            <a:off x="9480375" y="3065149"/>
            <a:ext cx="753426" cy="753426"/>
          </a:xfrm>
        </p:spPr>
        <p:txBody>
          <a:bodyPr/>
          <a:lstStyle>
            <a:lvl1pPr algn="ctr">
              <a:defRPr sz="800"/>
            </a:lvl1pPr>
          </a:lstStyle>
          <a:p>
            <a:r>
              <a:rPr lang="en-GB" dirty="0"/>
              <a:t>Click icon to insert image</a:t>
            </a:r>
          </a:p>
        </p:txBody>
      </p:sp>
      <p:sp>
        <p:nvSpPr>
          <p:cNvPr id="35" name="Text Placeholder 12">
            <a:extLst>
              <a:ext uri="{FF2B5EF4-FFF2-40B4-BE49-F238E27FC236}">
                <a16:creationId xmlns:a16="http://schemas.microsoft.com/office/drawing/2014/main" id="{5E700D96-95B7-FCC9-7EA5-1B6C74D8CA19}"/>
              </a:ext>
            </a:extLst>
          </p:cNvPr>
          <p:cNvSpPr>
            <a:spLocks noGrp="1"/>
          </p:cNvSpPr>
          <p:nvPr>
            <p:ph type="body" sz="quarter" idx="36" hasCustomPrompt="1"/>
          </p:nvPr>
        </p:nvSpPr>
        <p:spPr>
          <a:xfrm>
            <a:off x="9377982"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6" name="Text Placeholder 14">
            <a:extLst>
              <a:ext uri="{FF2B5EF4-FFF2-40B4-BE49-F238E27FC236}">
                <a16:creationId xmlns:a16="http://schemas.microsoft.com/office/drawing/2014/main" id="{A3BCEE77-1350-5CB8-84D8-1DFE4DD49FE7}"/>
              </a:ext>
            </a:extLst>
          </p:cNvPr>
          <p:cNvSpPr>
            <a:spLocks noGrp="1"/>
          </p:cNvSpPr>
          <p:nvPr>
            <p:ph type="body" sz="quarter" idx="37" hasCustomPrompt="1"/>
          </p:nvPr>
        </p:nvSpPr>
        <p:spPr>
          <a:xfrm>
            <a:off x="9377981"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37" name="Picture Placeholder 9">
            <a:extLst>
              <a:ext uri="{FF2B5EF4-FFF2-40B4-BE49-F238E27FC236}">
                <a16:creationId xmlns:a16="http://schemas.microsoft.com/office/drawing/2014/main" id="{EEB387E1-A7C0-0353-1F93-00504E1F332D}"/>
              </a:ext>
            </a:extLst>
          </p:cNvPr>
          <p:cNvSpPr>
            <a:spLocks noGrp="1"/>
          </p:cNvSpPr>
          <p:nvPr>
            <p:ph type="pic" sz="quarter" idx="38" hasCustomPrompt="1"/>
          </p:nvPr>
        </p:nvSpPr>
        <p:spPr>
          <a:xfrm>
            <a:off x="3341373" y="5119685"/>
            <a:ext cx="753426" cy="753426"/>
          </a:xfrm>
        </p:spPr>
        <p:txBody>
          <a:bodyPr/>
          <a:lstStyle>
            <a:lvl1pPr algn="ctr">
              <a:defRPr sz="800"/>
            </a:lvl1pPr>
          </a:lstStyle>
          <a:p>
            <a:r>
              <a:rPr lang="en-GB" dirty="0"/>
              <a:t>Click icon to insert image</a:t>
            </a:r>
          </a:p>
        </p:txBody>
      </p:sp>
      <p:sp>
        <p:nvSpPr>
          <p:cNvPr id="38" name="Text Placeholder 12">
            <a:extLst>
              <a:ext uri="{FF2B5EF4-FFF2-40B4-BE49-F238E27FC236}">
                <a16:creationId xmlns:a16="http://schemas.microsoft.com/office/drawing/2014/main" id="{F71939C5-B7DE-CCE9-C19B-D004D2527E53}"/>
              </a:ext>
            </a:extLst>
          </p:cNvPr>
          <p:cNvSpPr>
            <a:spLocks noGrp="1"/>
          </p:cNvSpPr>
          <p:nvPr>
            <p:ph type="body" sz="quarter" idx="39" hasCustomPrompt="1"/>
          </p:nvPr>
        </p:nvSpPr>
        <p:spPr>
          <a:xfrm>
            <a:off x="3238980"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9" name="Text Placeholder 14">
            <a:extLst>
              <a:ext uri="{FF2B5EF4-FFF2-40B4-BE49-F238E27FC236}">
                <a16:creationId xmlns:a16="http://schemas.microsoft.com/office/drawing/2014/main" id="{845F5B3A-C7AE-9CB3-0158-9C006A487F04}"/>
              </a:ext>
            </a:extLst>
          </p:cNvPr>
          <p:cNvSpPr>
            <a:spLocks noGrp="1"/>
          </p:cNvSpPr>
          <p:nvPr>
            <p:ph type="body" sz="quarter" idx="40" hasCustomPrompt="1"/>
          </p:nvPr>
        </p:nvSpPr>
        <p:spPr>
          <a:xfrm>
            <a:off x="3238979"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0" name="Picture Placeholder 9">
            <a:extLst>
              <a:ext uri="{FF2B5EF4-FFF2-40B4-BE49-F238E27FC236}">
                <a16:creationId xmlns:a16="http://schemas.microsoft.com/office/drawing/2014/main" id="{2B6D68C0-9406-7EAC-1232-427FF427694C}"/>
              </a:ext>
            </a:extLst>
          </p:cNvPr>
          <p:cNvSpPr>
            <a:spLocks noGrp="1"/>
          </p:cNvSpPr>
          <p:nvPr>
            <p:ph type="pic" sz="quarter" idx="41" hasCustomPrompt="1"/>
          </p:nvPr>
        </p:nvSpPr>
        <p:spPr>
          <a:xfrm>
            <a:off x="4368482" y="5119685"/>
            <a:ext cx="753426" cy="753426"/>
          </a:xfrm>
        </p:spPr>
        <p:txBody>
          <a:bodyPr/>
          <a:lstStyle>
            <a:lvl1pPr algn="ctr">
              <a:defRPr sz="800"/>
            </a:lvl1pPr>
          </a:lstStyle>
          <a:p>
            <a:r>
              <a:rPr lang="en-GB" dirty="0"/>
              <a:t>Click icon to insert image</a:t>
            </a:r>
          </a:p>
        </p:txBody>
      </p:sp>
      <p:sp>
        <p:nvSpPr>
          <p:cNvPr id="41" name="Text Placeholder 12">
            <a:extLst>
              <a:ext uri="{FF2B5EF4-FFF2-40B4-BE49-F238E27FC236}">
                <a16:creationId xmlns:a16="http://schemas.microsoft.com/office/drawing/2014/main" id="{6D0C9E47-6E45-A43C-224F-C1AACDE3D449}"/>
              </a:ext>
            </a:extLst>
          </p:cNvPr>
          <p:cNvSpPr>
            <a:spLocks noGrp="1"/>
          </p:cNvSpPr>
          <p:nvPr>
            <p:ph type="body" sz="quarter" idx="42" hasCustomPrompt="1"/>
          </p:nvPr>
        </p:nvSpPr>
        <p:spPr>
          <a:xfrm>
            <a:off x="4266089"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42" name="Text Placeholder 14">
            <a:extLst>
              <a:ext uri="{FF2B5EF4-FFF2-40B4-BE49-F238E27FC236}">
                <a16:creationId xmlns:a16="http://schemas.microsoft.com/office/drawing/2014/main" id="{C97F457D-1071-FC89-C5A7-881CDBB829EB}"/>
              </a:ext>
            </a:extLst>
          </p:cNvPr>
          <p:cNvSpPr>
            <a:spLocks noGrp="1"/>
          </p:cNvSpPr>
          <p:nvPr>
            <p:ph type="body" sz="quarter" idx="43" hasCustomPrompt="1"/>
          </p:nvPr>
        </p:nvSpPr>
        <p:spPr>
          <a:xfrm>
            <a:off x="4266088"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3" name="Picture Placeholder 9">
            <a:extLst>
              <a:ext uri="{FF2B5EF4-FFF2-40B4-BE49-F238E27FC236}">
                <a16:creationId xmlns:a16="http://schemas.microsoft.com/office/drawing/2014/main" id="{41BA8418-CB7E-8596-6CD9-D865168D9A97}"/>
              </a:ext>
            </a:extLst>
          </p:cNvPr>
          <p:cNvSpPr>
            <a:spLocks noGrp="1"/>
          </p:cNvSpPr>
          <p:nvPr>
            <p:ph type="pic" sz="quarter" idx="44" hasCustomPrompt="1"/>
          </p:nvPr>
        </p:nvSpPr>
        <p:spPr>
          <a:xfrm>
            <a:off x="5395591" y="5119685"/>
            <a:ext cx="753426" cy="753426"/>
          </a:xfrm>
        </p:spPr>
        <p:txBody>
          <a:bodyPr/>
          <a:lstStyle>
            <a:lvl1pPr algn="ctr">
              <a:defRPr sz="800"/>
            </a:lvl1pPr>
          </a:lstStyle>
          <a:p>
            <a:r>
              <a:rPr lang="en-GB" dirty="0"/>
              <a:t>Click icon to insert image</a:t>
            </a:r>
          </a:p>
        </p:txBody>
      </p:sp>
      <p:sp>
        <p:nvSpPr>
          <p:cNvPr id="44" name="Text Placeholder 12">
            <a:extLst>
              <a:ext uri="{FF2B5EF4-FFF2-40B4-BE49-F238E27FC236}">
                <a16:creationId xmlns:a16="http://schemas.microsoft.com/office/drawing/2014/main" id="{4EB9DFA0-8F0E-B2BC-A01D-9F3DAA8DAF56}"/>
              </a:ext>
            </a:extLst>
          </p:cNvPr>
          <p:cNvSpPr>
            <a:spLocks noGrp="1"/>
          </p:cNvSpPr>
          <p:nvPr>
            <p:ph type="body" sz="quarter" idx="45" hasCustomPrompt="1"/>
          </p:nvPr>
        </p:nvSpPr>
        <p:spPr>
          <a:xfrm>
            <a:off x="5293198"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45" name="Text Placeholder 14">
            <a:extLst>
              <a:ext uri="{FF2B5EF4-FFF2-40B4-BE49-F238E27FC236}">
                <a16:creationId xmlns:a16="http://schemas.microsoft.com/office/drawing/2014/main" id="{973C6186-B51C-D3D2-9D99-E74030D12D66}"/>
              </a:ext>
            </a:extLst>
          </p:cNvPr>
          <p:cNvSpPr>
            <a:spLocks noGrp="1"/>
          </p:cNvSpPr>
          <p:nvPr>
            <p:ph type="body" sz="quarter" idx="46" hasCustomPrompt="1"/>
          </p:nvPr>
        </p:nvSpPr>
        <p:spPr>
          <a:xfrm>
            <a:off x="5293197"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6" name="Picture Placeholder 9">
            <a:extLst>
              <a:ext uri="{FF2B5EF4-FFF2-40B4-BE49-F238E27FC236}">
                <a16:creationId xmlns:a16="http://schemas.microsoft.com/office/drawing/2014/main" id="{10B8AA78-F79D-ADA9-9016-DF33F3A4D394}"/>
              </a:ext>
            </a:extLst>
          </p:cNvPr>
          <p:cNvSpPr>
            <a:spLocks noGrp="1"/>
          </p:cNvSpPr>
          <p:nvPr>
            <p:ph type="pic" sz="quarter" idx="47" hasCustomPrompt="1"/>
          </p:nvPr>
        </p:nvSpPr>
        <p:spPr>
          <a:xfrm>
            <a:off x="6422700" y="5119685"/>
            <a:ext cx="753426" cy="753426"/>
          </a:xfrm>
        </p:spPr>
        <p:txBody>
          <a:bodyPr/>
          <a:lstStyle>
            <a:lvl1pPr algn="ctr">
              <a:defRPr sz="800"/>
            </a:lvl1pPr>
          </a:lstStyle>
          <a:p>
            <a:r>
              <a:rPr lang="en-GB" dirty="0"/>
              <a:t>Click icon to insert image</a:t>
            </a:r>
          </a:p>
        </p:txBody>
      </p:sp>
      <p:sp>
        <p:nvSpPr>
          <p:cNvPr id="47" name="Text Placeholder 12">
            <a:extLst>
              <a:ext uri="{FF2B5EF4-FFF2-40B4-BE49-F238E27FC236}">
                <a16:creationId xmlns:a16="http://schemas.microsoft.com/office/drawing/2014/main" id="{67C46BB7-3F68-EB7E-9C73-4227A67DC6A5}"/>
              </a:ext>
            </a:extLst>
          </p:cNvPr>
          <p:cNvSpPr>
            <a:spLocks noGrp="1"/>
          </p:cNvSpPr>
          <p:nvPr>
            <p:ph type="body" sz="quarter" idx="48" hasCustomPrompt="1"/>
          </p:nvPr>
        </p:nvSpPr>
        <p:spPr>
          <a:xfrm>
            <a:off x="6320307"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48" name="Text Placeholder 14">
            <a:extLst>
              <a:ext uri="{FF2B5EF4-FFF2-40B4-BE49-F238E27FC236}">
                <a16:creationId xmlns:a16="http://schemas.microsoft.com/office/drawing/2014/main" id="{E99546AD-2BE7-F1CB-7879-70E276E6B11F}"/>
              </a:ext>
            </a:extLst>
          </p:cNvPr>
          <p:cNvSpPr>
            <a:spLocks noGrp="1"/>
          </p:cNvSpPr>
          <p:nvPr>
            <p:ph type="body" sz="quarter" idx="49" hasCustomPrompt="1"/>
          </p:nvPr>
        </p:nvSpPr>
        <p:spPr>
          <a:xfrm>
            <a:off x="6320306"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9" name="Picture Placeholder 9">
            <a:extLst>
              <a:ext uri="{FF2B5EF4-FFF2-40B4-BE49-F238E27FC236}">
                <a16:creationId xmlns:a16="http://schemas.microsoft.com/office/drawing/2014/main" id="{3AF0B530-BC70-5977-4B32-7F25472F6E5A}"/>
              </a:ext>
            </a:extLst>
          </p:cNvPr>
          <p:cNvSpPr>
            <a:spLocks noGrp="1"/>
          </p:cNvSpPr>
          <p:nvPr>
            <p:ph type="pic" sz="quarter" idx="50" hasCustomPrompt="1"/>
          </p:nvPr>
        </p:nvSpPr>
        <p:spPr>
          <a:xfrm>
            <a:off x="7449809" y="5119685"/>
            <a:ext cx="753426" cy="753426"/>
          </a:xfrm>
        </p:spPr>
        <p:txBody>
          <a:bodyPr/>
          <a:lstStyle>
            <a:lvl1pPr algn="ctr">
              <a:defRPr sz="800"/>
            </a:lvl1pPr>
          </a:lstStyle>
          <a:p>
            <a:r>
              <a:rPr lang="en-GB" dirty="0"/>
              <a:t>Click icon to insert image</a:t>
            </a:r>
          </a:p>
        </p:txBody>
      </p:sp>
      <p:sp>
        <p:nvSpPr>
          <p:cNvPr id="50" name="Text Placeholder 12">
            <a:extLst>
              <a:ext uri="{FF2B5EF4-FFF2-40B4-BE49-F238E27FC236}">
                <a16:creationId xmlns:a16="http://schemas.microsoft.com/office/drawing/2014/main" id="{2A6C7136-9E33-3C78-B3C4-1224BC6D195B}"/>
              </a:ext>
            </a:extLst>
          </p:cNvPr>
          <p:cNvSpPr>
            <a:spLocks noGrp="1"/>
          </p:cNvSpPr>
          <p:nvPr>
            <p:ph type="body" sz="quarter" idx="51" hasCustomPrompt="1"/>
          </p:nvPr>
        </p:nvSpPr>
        <p:spPr>
          <a:xfrm>
            <a:off x="7347416"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51" name="Text Placeholder 14">
            <a:extLst>
              <a:ext uri="{FF2B5EF4-FFF2-40B4-BE49-F238E27FC236}">
                <a16:creationId xmlns:a16="http://schemas.microsoft.com/office/drawing/2014/main" id="{61E773A0-E596-8F73-A469-CB8F81D64263}"/>
              </a:ext>
            </a:extLst>
          </p:cNvPr>
          <p:cNvSpPr>
            <a:spLocks noGrp="1"/>
          </p:cNvSpPr>
          <p:nvPr>
            <p:ph type="body" sz="quarter" idx="52" hasCustomPrompt="1"/>
          </p:nvPr>
        </p:nvSpPr>
        <p:spPr>
          <a:xfrm>
            <a:off x="7347415"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52" name="Picture Placeholder 9">
            <a:extLst>
              <a:ext uri="{FF2B5EF4-FFF2-40B4-BE49-F238E27FC236}">
                <a16:creationId xmlns:a16="http://schemas.microsoft.com/office/drawing/2014/main" id="{0AABDF8F-2C4D-4515-16B3-2A551B3BAF98}"/>
              </a:ext>
            </a:extLst>
          </p:cNvPr>
          <p:cNvSpPr>
            <a:spLocks noGrp="1"/>
          </p:cNvSpPr>
          <p:nvPr>
            <p:ph type="pic" sz="quarter" idx="53" hasCustomPrompt="1"/>
          </p:nvPr>
        </p:nvSpPr>
        <p:spPr>
          <a:xfrm>
            <a:off x="8476918" y="5119685"/>
            <a:ext cx="753426" cy="753426"/>
          </a:xfrm>
        </p:spPr>
        <p:txBody>
          <a:bodyPr/>
          <a:lstStyle>
            <a:lvl1pPr algn="ctr">
              <a:defRPr sz="800"/>
            </a:lvl1pPr>
          </a:lstStyle>
          <a:p>
            <a:r>
              <a:rPr lang="en-GB" dirty="0"/>
              <a:t>Click icon to insert image</a:t>
            </a:r>
          </a:p>
        </p:txBody>
      </p:sp>
      <p:sp>
        <p:nvSpPr>
          <p:cNvPr id="53" name="Text Placeholder 12">
            <a:extLst>
              <a:ext uri="{FF2B5EF4-FFF2-40B4-BE49-F238E27FC236}">
                <a16:creationId xmlns:a16="http://schemas.microsoft.com/office/drawing/2014/main" id="{878B7A33-492E-23C8-FC02-0667885218E8}"/>
              </a:ext>
            </a:extLst>
          </p:cNvPr>
          <p:cNvSpPr>
            <a:spLocks noGrp="1"/>
          </p:cNvSpPr>
          <p:nvPr>
            <p:ph type="body" sz="quarter" idx="54" hasCustomPrompt="1"/>
          </p:nvPr>
        </p:nvSpPr>
        <p:spPr>
          <a:xfrm>
            <a:off x="8374525"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54" name="Text Placeholder 14">
            <a:extLst>
              <a:ext uri="{FF2B5EF4-FFF2-40B4-BE49-F238E27FC236}">
                <a16:creationId xmlns:a16="http://schemas.microsoft.com/office/drawing/2014/main" id="{991C3B17-9F9E-7F6B-C522-DA704E97F21C}"/>
              </a:ext>
            </a:extLst>
          </p:cNvPr>
          <p:cNvSpPr>
            <a:spLocks noGrp="1"/>
          </p:cNvSpPr>
          <p:nvPr>
            <p:ph type="body" sz="quarter" idx="55" hasCustomPrompt="1"/>
          </p:nvPr>
        </p:nvSpPr>
        <p:spPr>
          <a:xfrm>
            <a:off x="8374524"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55" name="Picture Placeholder 9">
            <a:extLst>
              <a:ext uri="{FF2B5EF4-FFF2-40B4-BE49-F238E27FC236}">
                <a16:creationId xmlns:a16="http://schemas.microsoft.com/office/drawing/2014/main" id="{287A3E55-2C6F-967F-7F33-3F0DE5E902FE}"/>
              </a:ext>
            </a:extLst>
          </p:cNvPr>
          <p:cNvSpPr>
            <a:spLocks noGrp="1"/>
          </p:cNvSpPr>
          <p:nvPr>
            <p:ph type="pic" sz="quarter" idx="56" hasCustomPrompt="1"/>
          </p:nvPr>
        </p:nvSpPr>
        <p:spPr>
          <a:xfrm>
            <a:off x="9504027" y="5119685"/>
            <a:ext cx="753426" cy="753426"/>
          </a:xfrm>
        </p:spPr>
        <p:txBody>
          <a:bodyPr/>
          <a:lstStyle>
            <a:lvl1pPr algn="ctr">
              <a:defRPr sz="800"/>
            </a:lvl1pPr>
          </a:lstStyle>
          <a:p>
            <a:r>
              <a:rPr lang="en-GB" dirty="0"/>
              <a:t>Click icon to insert image</a:t>
            </a:r>
          </a:p>
        </p:txBody>
      </p:sp>
      <p:sp>
        <p:nvSpPr>
          <p:cNvPr id="56" name="Text Placeholder 12">
            <a:extLst>
              <a:ext uri="{FF2B5EF4-FFF2-40B4-BE49-F238E27FC236}">
                <a16:creationId xmlns:a16="http://schemas.microsoft.com/office/drawing/2014/main" id="{8BEBEDAF-B7C1-922E-BE66-40708575C643}"/>
              </a:ext>
            </a:extLst>
          </p:cNvPr>
          <p:cNvSpPr>
            <a:spLocks noGrp="1"/>
          </p:cNvSpPr>
          <p:nvPr>
            <p:ph type="body" sz="quarter" idx="57" hasCustomPrompt="1"/>
          </p:nvPr>
        </p:nvSpPr>
        <p:spPr>
          <a:xfrm>
            <a:off x="9401634"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57" name="Text Placeholder 14">
            <a:extLst>
              <a:ext uri="{FF2B5EF4-FFF2-40B4-BE49-F238E27FC236}">
                <a16:creationId xmlns:a16="http://schemas.microsoft.com/office/drawing/2014/main" id="{1FB274E3-82AC-3052-5F41-7A6D09358D5A}"/>
              </a:ext>
            </a:extLst>
          </p:cNvPr>
          <p:cNvSpPr>
            <a:spLocks noGrp="1"/>
          </p:cNvSpPr>
          <p:nvPr>
            <p:ph type="body" sz="quarter" idx="58" hasCustomPrompt="1"/>
          </p:nvPr>
        </p:nvSpPr>
        <p:spPr>
          <a:xfrm>
            <a:off x="9401633"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58" name="Picture Placeholder 9">
            <a:extLst>
              <a:ext uri="{FF2B5EF4-FFF2-40B4-BE49-F238E27FC236}">
                <a16:creationId xmlns:a16="http://schemas.microsoft.com/office/drawing/2014/main" id="{B2E5405C-CDFD-E7CF-0838-BE6A5B8F68F0}"/>
              </a:ext>
            </a:extLst>
          </p:cNvPr>
          <p:cNvSpPr>
            <a:spLocks noGrp="1"/>
          </p:cNvSpPr>
          <p:nvPr>
            <p:ph type="pic" sz="quarter" idx="59" hasCustomPrompt="1"/>
          </p:nvPr>
        </p:nvSpPr>
        <p:spPr>
          <a:xfrm>
            <a:off x="10531136" y="5119685"/>
            <a:ext cx="753426" cy="753426"/>
          </a:xfrm>
        </p:spPr>
        <p:txBody>
          <a:bodyPr/>
          <a:lstStyle>
            <a:lvl1pPr algn="ctr">
              <a:defRPr sz="800"/>
            </a:lvl1pPr>
          </a:lstStyle>
          <a:p>
            <a:r>
              <a:rPr lang="en-GB" dirty="0"/>
              <a:t>Click icon to insert image</a:t>
            </a:r>
          </a:p>
        </p:txBody>
      </p:sp>
      <p:sp>
        <p:nvSpPr>
          <p:cNvPr id="59" name="Text Placeholder 12">
            <a:extLst>
              <a:ext uri="{FF2B5EF4-FFF2-40B4-BE49-F238E27FC236}">
                <a16:creationId xmlns:a16="http://schemas.microsoft.com/office/drawing/2014/main" id="{F94250E3-B4A7-371D-2714-D69D903569A4}"/>
              </a:ext>
            </a:extLst>
          </p:cNvPr>
          <p:cNvSpPr>
            <a:spLocks noGrp="1"/>
          </p:cNvSpPr>
          <p:nvPr>
            <p:ph type="body" sz="quarter" idx="60" hasCustomPrompt="1"/>
          </p:nvPr>
        </p:nvSpPr>
        <p:spPr>
          <a:xfrm>
            <a:off x="10428743"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60" name="Text Placeholder 14">
            <a:extLst>
              <a:ext uri="{FF2B5EF4-FFF2-40B4-BE49-F238E27FC236}">
                <a16:creationId xmlns:a16="http://schemas.microsoft.com/office/drawing/2014/main" id="{D0A91591-66C1-E374-B1BD-0A747C1FD0BB}"/>
              </a:ext>
            </a:extLst>
          </p:cNvPr>
          <p:cNvSpPr>
            <a:spLocks noGrp="1"/>
          </p:cNvSpPr>
          <p:nvPr>
            <p:ph type="body" sz="quarter" idx="61" hasCustomPrompt="1"/>
          </p:nvPr>
        </p:nvSpPr>
        <p:spPr>
          <a:xfrm>
            <a:off x="10428742"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61" name="Text Placeholder 7">
            <a:extLst>
              <a:ext uri="{FF2B5EF4-FFF2-40B4-BE49-F238E27FC236}">
                <a16:creationId xmlns:a16="http://schemas.microsoft.com/office/drawing/2014/main" id="{0AE5C4F9-6B9E-EACB-6B6B-4BFBBD7F4CDD}"/>
              </a:ext>
            </a:extLst>
          </p:cNvPr>
          <p:cNvSpPr>
            <a:spLocks noGrp="1"/>
          </p:cNvSpPr>
          <p:nvPr>
            <p:ph type="body" sz="quarter" idx="62" hasCustomPrompt="1"/>
          </p:nvPr>
        </p:nvSpPr>
        <p:spPr>
          <a:xfrm>
            <a:off x="6150770" y="2656763"/>
            <a:ext cx="2315842" cy="233362"/>
          </a:xfrm>
        </p:spPr>
        <p:txBody>
          <a:bodyPr/>
          <a:lstStyle>
            <a:lvl1pPr algn="ctr">
              <a:defRPr sz="10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a:t>Insert text here</a:t>
            </a:r>
            <a:endParaRPr lang="en-GB" dirty="0"/>
          </a:p>
        </p:txBody>
      </p:sp>
      <p:sp>
        <p:nvSpPr>
          <p:cNvPr id="62" name="Text Placeholder 7">
            <a:extLst>
              <a:ext uri="{FF2B5EF4-FFF2-40B4-BE49-F238E27FC236}">
                <a16:creationId xmlns:a16="http://schemas.microsoft.com/office/drawing/2014/main" id="{0F76884E-6FB2-206F-DE4F-C4DFF2175EC0}"/>
              </a:ext>
            </a:extLst>
          </p:cNvPr>
          <p:cNvSpPr>
            <a:spLocks noGrp="1"/>
          </p:cNvSpPr>
          <p:nvPr>
            <p:ph type="body" sz="quarter" idx="63" hasCustomPrompt="1"/>
          </p:nvPr>
        </p:nvSpPr>
        <p:spPr>
          <a:xfrm>
            <a:off x="6150770" y="4734882"/>
            <a:ext cx="2315842" cy="233362"/>
          </a:xfrm>
        </p:spPr>
        <p:txBody>
          <a:bodyPr/>
          <a:lstStyle>
            <a:lvl1pPr algn="ctr">
              <a:defRPr sz="10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a:t>Insert text here</a:t>
            </a:r>
            <a:endParaRPr lang="en-GB" dirty="0"/>
          </a:p>
        </p:txBody>
      </p:sp>
      <p:sp>
        <p:nvSpPr>
          <p:cNvPr id="63" name="Text Placeholder 28">
            <a:extLst>
              <a:ext uri="{FF2B5EF4-FFF2-40B4-BE49-F238E27FC236}">
                <a16:creationId xmlns:a16="http://schemas.microsoft.com/office/drawing/2014/main" id="{CE043890-DC49-82F5-560A-C53D7E9F7FC3}"/>
              </a:ext>
            </a:extLst>
          </p:cNvPr>
          <p:cNvSpPr>
            <a:spLocks noGrp="1"/>
          </p:cNvSpPr>
          <p:nvPr>
            <p:ph type="body" sz="quarter" idx="64" hasCustomPrompt="1"/>
          </p:nvPr>
        </p:nvSpPr>
        <p:spPr>
          <a:xfrm>
            <a:off x="6149017" y="874975"/>
            <a:ext cx="2304000" cy="3600"/>
          </a:xfrm>
          <a:solidFill>
            <a:schemeClr val="tx2"/>
          </a:solidFill>
        </p:spPr>
        <p:txBody>
          <a:bodyPr/>
          <a:lstStyle>
            <a:lvl1pPr>
              <a:defRPr/>
            </a:lvl1pPr>
          </a:lstStyle>
          <a:p>
            <a:pPr lvl="0"/>
            <a:r>
              <a:rPr lang="en-GB"/>
              <a:t> </a:t>
            </a:r>
            <a:endParaRPr lang="en-GB" dirty="0"/>
          </a:p>
        </p:txBody>
      </p:sp>
      <p:sp>
        <p:nvSpPr>
          <p:cNvPr id="64" name="Text Placeholder 28">
            <a:extLst>
              <a:ext uri="{FF2B5EF4-FFF2-40B4-BE49-F238E27FC236}">
                <a16:creationId xmlns:a16="http://schemas.microsoft.com/office/drawing/2014/main" id="{EC03AAC8-30D3-FED6-BE79-B29CE1A5D17C}"/>
              </a:ext>
            </a:extLst>
          </p:cNvPr>
          <p:cNvSpPr>
            <a:spLocks noGrp="1"/>
          </p:cNvSpPr>
          <p:nvPr>
            <p:ph type="body" sz="quarter" idx="65" hasCustomPrompt="1"/>
          </p:nvPr>
        </p:nvSpPr>
        <p:spPr>
          <a:xfrm>
            <a:off x="4330162" y="2947799"/>
            <a:ext cx="5904000" cy="3600"/>
          </a:xfrm>
          <a:solidFill>
            <a:schemeClr val="tx2"/>
          </a:solidFill>
        </p:spPr>
        <p:txBody>
          <a:bodyPr/>
          <a:lstStyle>
            <a:lvl1pPr>
              <a:defRPr/>
            </a:lvl1pPr>
          </a:lstStyle>
          <a:p>
            <a:pPr lvl="0"/>
            <a:r>
              <a:rPr lang="en-GB"/>
              <a:t> </a:t>
            </a:r>
            <a:endParaRPr lang="en-GB" dirty="0"/>
          </a:p>
        </p:txBody>
      </p:sp>
      <p:sp>
        <p:nvSpPr>
          <p:cNvPr id="65" name="Text Placeholder 28">
            <a:extLst>
              <a:ext uri="{FF2B5EF4-FFF2-40B4-BE49-F238E27FC236}">
                <a16:creationId xmlns:a16="http://schemas.microsoft.com/office/drawing/2014/main" id="{3B43C926-407D-3E55-C441-79B33668F97B}"/>
              </a:ext>
            </a:extLst>
          </p:cNvPr>
          <p:cNvSpPr>
            <a:spLocks noGrp="1"/>
          </p:cNvSpPr>
          <p:nvPr>
            <p:ph type="body" sz="quarter" idx="66" hasCustomPrompt="1"/>
          </p:nvPr>
        </p:nvSpPr>
        <p:spPr>
          <a:xfrm>
            <a:off x="3354017" y="5004165"/>
            <a:ext cx="7920000" cy="3600"/>
          </a:xfrm>
          <a:solidFill>
            <a:schemeClr val="tx2"/>
          </a:solidFill>
        </p:spPr>
        <p:txBody>
          <a:bodyPr/>
          <a:lstStyle>
            <a:lvl1pPr>
              <a:defRPr/>
            </a:lvl1pPr>
          </a:lstStyle>
          <a:p>
            <a:pPr lvl="0"/>
            <a:r>
              <a:rPr lang="en-GB"/>
              <a:t> </a:t>
            </a:r>
            <a:endParaRPr lang="en-GB" dirty="0"/>
          </a:p>
        </p:txBody>
      </p:sp>
      <p:sp>
        <p:nvSpPr>
          <p:cNvPr id="66" name="Text Placeholder 28">
            <a:extLst>
              <a:ext uri="{FF2B5EF4-FFF2-40B4-BE49-F238E27FC236}">
                <a16:creationId xmlns:a16="http://schemas.microsoft.com/office/drawing/2014/main" id="{77623238-AB87-4AEE-1E57-B15DA967980C}"/>
              </a:ext>
            </a:extLst>
          </p:cNvPr>
          <p:cNvSpPr>
            <a:spLocks noGrp="1"/>
          </p:cNvSpPr>
          <p:nvPr>
            <p:ph type="body" sz="quarter" idx="67" hasCustomPrompt="1"/>
          </p:nvPr>
        </p:nvSpPr>
        <p:spPr>
          <a:xfrm>
            <a:off x="7308691" y="877861"/>
            <a:ext cx="3600" cy="1584000"/>
          </a:xfrm>
          <a:solidFill>
            <a:schemeClr val="tx2"/>
          </a:solidFill>
        </p:spPr>
        <p:txBody>
          <a:bodyPr/>
          <a:lstStyle>
            <a:lvl1pPr>
              <a:defRPr/>
            </a:lvl1pPr>
          </a:lstStyle>
          <a:p>
            <a:pPr lvl="0"/>
            <a:r>
              <a:rPr lang="en-GB"/>
              <a:t> </a:t>
            </a:r>
            <a:endParaRPr lang="en-GB" dirty="0"/>
          </a:p>
        </p:txBody>
      </p:sp>
      <p:sp>
        <p:nvSpPr>
          <p:cNvPr id="68" name="Text Placeholder 67">
            <a:extLst>
              <a:ext uri="{FF2B5EF4-FFF2-40B4-BE49-F238E27FC236}">
                <a16:creationId xmlns:a16="http://schemas.microsoft.com/office/drawing/2014/main" id="{9F448AD1-5B96-0710-AC9A-C8D993580A88}"/>
              </a:ext>
            </a:extLst>
          </p:cNvPr>
          <p:cNvSpPr>
            <a:spLocks noGrp="1"/>
          </p:cNvSpPr>
          <p:nvPr>
            <p:ph type="body" sz="quarter" idx="68" hasCustomPrompt="1"/>
          </p:nvPr>
        </p:nvSpPr>
        <p:spPr>
          <a:xfrm rot="10800000">
            <a:off x="7281280" y="2442110"/>
            <a:ext cx="58421" cy="45719"/>
          </a:xfrm>
          <a:prstGeom prst="triangle">
            <a:avLst/>
          </a:prstGeom>
          <a:solidFill>
            <a:schemeClr val="tx2"/>
          </a:solidFill>
        </p:spPr>
        <p:txBody>
          <a:bodyPr/>
          <a:lstStyle>
            <a:lvl1pPr>
              <a:defRPr/>
            </a:lvl1pPr>
          </a:lstStyle>
          <a:p>
            <a:pPr lvl="0"/>
            <a:r>
              <a:rPr lang="en-GB"/>
              <a:t> </a:t>
            </a:r>
            <a:endParaRPr lang="en-GB" dirty="0"/>
          </a:p>
        </p:txBody>
      </p:sp>
      <p:sp>
        <p:nvSpPr>
          <p:cNvPr id="69" name="Text Placeholder 28">
            <a:extLst>
              <a:ext uri="{FF2B5EF4-FFF2-40B4-BE49-F238E27FC236}">
                <a16:creationId xmlns:a16="http://schemas.microsoft.com/office/drawing/2014/main" id="{5DC7986A-32D7-91FB-B239-73A07173E364}"/>
              </a:ext>
            </a:extLst>
          </p:cNvPr>
          <p:cNvSpPr>
            <a:spLocks noGrp="1"/>
          </p:cNvSpPr>
          <p:nvPr>
            <p:ph type="body" sz="quarter" idx="69" hasCustomPrompt="1"/>
          </p:nvPr>
        </p:nvSpPr>
        <p:spPr>
          <a:xfrm>
            <a:off x="7304724" y="2947368"/>
            <a:ext cx="3600" cy="1584000"/>
          </a:xfrm>
          <a:solidFill>
            <a:schemeClr val="tx2"/>
          </a:solidFill>
        </p:spPr>
        <p:txBody>
          <a:bodyPr/>
          <a:lstStyle>
            <a:lvl1pPr>
              <a:defRPr/>
            </a:lvl1pPr>
          </a:lstStyle>
          <a:p>
            <a:pPr lvl="0"/>
            <a:r>
              <a:rPr lang="en-GB"/>
              <a:t> </a:t>
            </a:r>
            <a:endParaRPr lang="en-GB" dirty="0"/>
          </a:p>
        </p:txBody>
      </p:sp>
      <p:sp>
        <p:nvSpPr>
          <p:cNvPr id="70" name="Text Placeholder 67">
            <a:extLst>
              <a:ext uri="{FF2B5EF4-FFF2-40B4-BE49-F238E27FC236}">
                <a16:creationId xmlns:a16="http://schemas.microsoft.com/office/drawing/2014/main" id="{9BDC5D0F-68CF-1108-7319-CEB08ADE0BAE}"/>
              </a:ext>
            </a:extLst>
          </p:cNvPr>
          <p:cNvSpPr>
            <a:spLocks noGrp="1"/>
          </p:cNvSpPr>
          <p:nvPr>
            <p:ph type="body" sz="quarter" idx="70" hasCustomPrompt="1"/>
          </p:nvPr>
        </p:nvSpPr>
        <p:spPr>
          <a:xfrm rot="10800000">
            <a:off x="7277313" y="4511617"/>
            <a:ext cx="58421" cy="45719"/>
          </a:xfrm>
          <a:prstGeom prst="triangle">
            <a:avLst/>
          </a:prstGeom>
          <a:solidFill>
            <a:schemeClr val="tx2"/>
          </a:solidFill>
        </p:spPr>
        <p:txBody>
          <a:bodyPr/>
          <a:lstStyle>
            <a:lvl1pPr>
              <a:defRPr/>
            </a:lvl1pPr>
          </a:lstStyle>
          <a:p>
            <a:pPr lvl="0"/>
            <a:r>
              <a:rPr lang="en-GB"/>
              <a:t> </a:t>
            </a:r>
            <a:endParaRPr lang="en-GB" dirty="0"/>
          </a:p>
        </p:txBody>
      </p:sp>
      <p:grpSp>
        <p:nvGrpSpPr>
          <p:cNvPr id="199" name="Group 198">
            <a:extLst>
              <a:ext uri="{FF2B5EF4-FFF2-40B4-BE49-F238E27FC236}">
                <a16:creationId xmlns:a16="http://schemas.microsoft.com/office/drawing/2014/main" id="{A6610E59-C194-21D7-F957-9F8124D09F6C}"/>
              </a:ext>
            </a:extLst>
          </p:cNvPr>
          <p:cNvGrpSpPr/>
          <p:nvPr/>
        </p:nvGrpSpPr>
        <p:grpSpPr>
          <a:xfrm>
            <a:off x="12287572" y="0"/>
            <a:ext cx="2175021" cy="4839558"/>
            <a:chOff x="838200" y="1150069"/>
            <a:chExt cx="2175021" cy="4839558"/>
          </a:xfrm>
        </p:grpSpPr>
        <p:sp>
          <p:nvSpPr>
            <p:cNvPr id="200" name="Rectangle 199">
              <a:extLst>
                <a:ext uri="{FF2B5EF4-FFF2-40B4-BE49-F238E27FC236}">
                  <a16:creationId xmlns:a16="http://schemas.microsoft.com/office/drawing/2014/main" id="{B97581D2-95BE-1292-B55E-63091E78359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1" name="Rectangle 200">
              <a:extLst>
                <a:ext uri="{FF2B5EF4-FFF2-40B4-BE49-F238E27FC236}">
                  <a16:creationId xmlns:a16="http://schemas.microsoft.com/office/drawing/2014/main" id="{AB98F944-AA76-A3D3-DE36-251941DD027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02" name="TextBox 201">
              <a:extLst>
                <a:ext uri="{FF2B5EF4-FFF2-40B4-BE49-F238E27FC236}">
                  <a16:creationId xmlns:a16="http://schemas.microsoft.com/office/drawing/2014/main" id="{7FCD67FE-799C-CE84-2A95-51D0B8BC80FC}"/>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03" name="TextBox 202">
              <a:extLst>
                <a:ext uri="{FF2B5EF4-FFF2-40B4-BE49-F238E27FC236}">
                  <a16:creationId xmlns:a16="http://schemas.microsoft.com/office/drawing/2014/main" id="{B022768B-0B7D-7683-E292-A5FF4303D5D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04" name="TextBox 203">
              <a:extLst>
                <a:ext uri="{FF2B5EF4-FFF2-40B4-BE49-F238E27FC236}">
                  <a16:creationId xmlns:a16="http://schemas.microsoft.com/office/drawing/2014/main" id="{591F677E-1052-8C3A-F384-689946FD874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05" name="TextBox 204">
              <a:extLst>
                <a:ext uri="{FF2B5EF4-FFF2-40B4-BE49-F238E27FC236}">
                  <a16:creationId xmlns:a16="http://schemas.microsoft.com/office/drawing/2014/main" id="{A9E8B416-76A0-9B5A-7E89-7F511A1A652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06" name="TextBox 205">
              <a:extLst>
                <a:ext uri="{FF2B5EF4-FFF2-40B4-BE49-F238E27FC236}">
                  <a16:creationId xmlns:a16="http://schemas.microsoft.com/office/drawing/2014/main" id="{EBCEF366-3B93-2940-AC28-A0ABACAB1839}"/>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07" name="TextBox 206">
              <a:extLst>
                <a:ext uri="{FF2B5EF4-FFF2-40B4-BE49-F238E27FC236}">
                  <a16:creationId xmlns:a16="http://schemas.microsoft.com/office/drawing/2014/main" id="{DFF7A4DA-7BA6-71D7-8F0F-E0D031D1F3E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8" name="TextBox 207">
              <a:extLst>
                <a:ext uri="{FF2B5EF4-FFF2-40B4-BE49-F238E27FC236}">
                  <a16:creationId xmlns:a16="http://schemas.microsoft.com/office/drawing/2014/main" id="{A679C27B-4373-D2C6-D86A-47130BCCBF4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10" name="Date Placeholder 209">
            <a:extLst>
              <a:ext uri="{FF2B5EF4-FFF2-40B4-BE49-F238E27FC236}">
                <a16:creationId xmlns:a16="http://schemas.microsoft.com/office/drawing/2014/main" id="{781C872F-44F1-0E20-627C-27A2E0370897}"/>
              </a:ext>
            </a:extLst>
          </p:cNvPr>
          <p:cNvSpPr>
            <a:spLocks noGrp="1"/>
          </p:cNvSpPr>
          <p:nvPr>
            <p:ph type="dt" sz="half" idx="77"/>
          </p:nvPr>
        </p:nvSpPr>
        <p:spPr/>
        <p:txBody>
          <a:bodyPr/>
          <a:lstStyle/>
          <a:p>
            <a:endParaRPr lang="en-GB" dirty="0"/>
          </a:p>
        </p:txBody>
      </p:sp>
      <p:sp>
        <p:nvSpPr>
          <p:cNvPr id="211" name="Footer Placeholder 210">
            <a:extLst>
              <a:ext uri="{FF2B5EF4-FFF2-40B4-BE49-F238E27FC236}">
                <a16:creationId xmlns:a16="http://schemas.microsoft.com/office/drawing/2014/main" id="{019DEFC8-6D44-FC70-BC47-90ED59D17167}"/>
              </a:ext>
            </a:extLst>
          </p:cNvPr>
          <p:cNvSpPr>
            <a:spLocks noGrp="1"/>
          </p:cNvSpPr>
          <p:nvPr>
            <p:ph type="ftr" sz="quarter" idx="7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12" name="Slide Number Placeholder 211">
            <a:extLst>
              <a:ext uri="{FF2B5EF4-FFF2-40B4-BE49-F238E27FC236}">
                <a16:creationId xmlns:a16="http://schemas.microsoft.com/office/drawing/2014/main" id="{F91591A4-8A1A-0F01-BFB2-8771A50EF757}"/>
              </a:ext>
            </a:extLst>
          </p:cNvPr>
          <p:cNvSpPr>
            <a:spLocks noGrp="1"/>
          </p:cNvSpPr>
          <p:nvPr>
            <p:ph type="sldNum" sz="quarter" idx="7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6D034C2C-AE1F-B036-D3F6-94D7A21E0112}"/>
              </a:ext>
            </a:extLst>
          </p:cNvPr>
          <p:cNvSpPr>
            <a:spLocks noGrp="1"/>
          </p:cNvSpPr>
          <p:nvPr>
            <p:ph type="title" hasCustomPrompt="1"/>
          </p:nvPr>
        </p:nvSpPr>
        <p:spPr>
          <a:xfrm>
            <a:off x="450849" y="422670"/>
            <a:ext cx="5289551" cy="5548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5161AE69-02B8-A475-B540-F15FA50A9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3" name="Text Placeholder 7">
            <a:extLst>
              <a:ext uri="{FF2B5EF4-FFF2-40B4-BE49-F238E27FC236}">
                <a16:creationId xmlns:a16="http://schemas.microsoft.com/office/drawing/2014/main" id="{B7919B76-666F-A4BE-17A1-3C1F5B67775F}"/>
              </a:ext>
            </a:extLst>
          </p:cNvPr>
          <p:cNvSpPr>
            <a:spLocks noGrp="1"/>
          </p:cNvSpPr>
          <p:nvPr>
            <p:ph type="body" sz="quarter" idx="76" hasCustomPrompt="1"/>
          </p:nvPr>
        </p:nvSpPr>
        <p:spPr>
          <a:xfrm>
            <a:off x="450850" y="1543975"/>
            <a:ext cx="3206750" cy="2363961"/>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 name="Group 4">
            <a:extLst>
              <a:ext uri="{FF2B5EF4-FFF2-40B4-BE49-F238E27FC236}">
                <a16:creationId xmlns:a16="http://schemas.microsoft.com/office/drawing/2014/main" id="{D9C2783B-2082-9409-C0BE-C1884CE0C467}"/>
              </a:ext>
            </a:extLst>
          </p:cNvPr>
          <p:cNvGrpSpPr/>
          <p:nvPr userDrawn="1"/>
        </p:nvGrpSpPr>
        <p:grpSpPr>
          <a:xfrm>
            <a:off x="12287572" y="0"/>
            <a:ext cx="2175021" cy="4839558"/>
            <a:chOff x="838200" y="1150069"/>
            <a:chExt cx="2175021" cy="4839558"/>
          </a:xfrm>
        </p:grpSpPr>
        <p:sp>
          <p:nvSpPr>
            <p:cNvPr id="6" name="Rectangle 5">
              <a:extLst>
                <a:ext uri="{FF2B5EF4-FFF2-40B4-BE49-F238E27FC236}">
                  <a16:creationId xmlns:a16="http://schemas.microsoft.com/office/drawing/2014/main" id="{5ADDA169-B331-2F30-EF23-CF2148513F2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8C38223A-EC44-E81D-CF11-20260447B8C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 name="TextBox 8">
              <a:extLst>
                <a:ext uri="{FF2B5EF4-FFF2-40B4-BE49-F238E27FC236}">
                  <a16:creationId xmlns:a16="http://schemas.microsoft.com/office/drawing/2014/main" id="{1F067D3E-32CE-D50A-B6B6-CE69D4C3F2E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1" name="TextBox 10">
              <a:extLst>
                <a:ext uri="{FF2B5EF4-FFF2-40B4-BE49-F238E27FC236}">
                  <a16:creationId xmlns:a16="http://schemas.microsoft.com/office/drawing/2014/main" id="{FE556E0F-F2C6-08A0-EFCB-FCEE82997FD1}"/>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 name="TextBox 11">
              <a:extLst>
                <a:ext uri="{FF2B5EF4-FFF2-40B4-BE49-F238E27FC236}">
                  <a16:creationId xmlns:a16="http://schemas.microsoft.com/office/drawing/2014/main" id="{1222667F-445A-0C55-AA34-FBFD7584EAF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4" name="TextBox 13">
              <a:extLst>
                <a:ext uri="{FF2B5EF4-FFF2-40B4-BE49-F238E27FC236}">
                  <a16:creationId xmlns:a16="http://schemas.microsoft.com/office/drawing/2014/main" id="{809B2461-ABDD-8A87-42E9-38BB5776D7C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7" name="TextBox 66">
              <a:extLst>
                <a:ext uri="{FF2B5EF4-FFF2-40B4-BE49-F238E27FC236}">
                  <a16:creationId xmlns:a16="http://schemas.microsoft.com/office/drawing/2014/main" id="{7EBAB88C-ED17-7FDA-5906-89FA6ED9D36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1" name="TextBox 70">
              <a:extLst>
                <a:ext uri="{FF2B5EF4-FFF2-40B4-BE49-F238E27FC236}">
                  <a16:creationId xmlns:a16="http://schemas.microsoft.com/office/drawing/2014/main" id="{D57DF1BD-F6FE-2650-962E-51D5F93E21D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2" name="TextBox 71">
              <a:extLst>
                <a:ext uri="{FF2B5EF4-FFF2-40B4-BE49-F238E27FC236}">
                  <a16:creationId xmlns:a16="http://schemas.microsoft.com/office/drawing/2014/main" id="{E35F25B3-5BBB-72A9-0CCD-8D287D36CDAC}"/>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73" name="Graphic 72">
            <a:extLst>
              <a:ext uri="{FF2B5EF4-FFF2-40B4-BE49-F238E27FC236}">
                <a16:creationId xmlns:a16="http://schemas.microsoft.com/office/drawing/2014/main" id="{C8B0796A-C5D1-E07E-FB40-8D2B64652B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95377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ur team x12">
    <p:spTree>
      <p:nvGrpSpPr>
        <p:cNvPr id="1" name=""/>
        <p:cNvGrpSpPr/>
        <p:nvPr/>
      </p:nvGrpSpPr>
      <p:grpSpPr>
        <a:xfrm>
          <a:off x="0" y="0"/>
          <a:ext cx="0" cy="0"/>
          <a:chOff x="0" y="0"/>
          <a:chExt cx="0" cy="0"/>
        </a:xfrm>
      </p:grpSpPr>
      <p:sp>
        <p:nvSpPr>
          <p:cNvPr id="63" name="Text Placeholder 3">
            <a:extLst>
              <a:ext uri="{FF2B5EF4-FFF2-40B4-BE49-F238E27FC236}">
                <a16:creationId xmlns:a16="http://schemas.microsoft.com/office/drawing/2014/main" id="{18A4E36B-1D06-9DFE-71A6-2B35071261B5}"/>
              </a:ext>
            </a:extLst>
          </p:cNvPr>
          <p:cNvSpPr>
            <a:spLocks noGrp="1"/>
          </p:cNvSpPr>
          <p:nvPr>
            <p:ph type="body" sz="quarter" idx="6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11">
            <a:extLst>
              <a:ext uri="{FF2B5EF4-FFF2-40B4-BE49-F238E27FC236}">
                <a16:creationId xmlns:a16="http://schemas.microsoft.com/office/drawing/2014/main" id="{2F306BE3-2FA5-7FD2-ACC4-FB34BBAF9073}"/>
              </a:ext>
            </a:extLst>
          </p:cNvPr>
          <p:cNvSpPr>
            <a:spLocks noGrp="1"/>
          </p:cNvSpPr>
          <p:nvPr>
            <p:ph type="body" sz="quarter" idx="14" hasCustomPrompt="1"/>
          </p:nvPr>
        </p:nvSpPr>
        <p:spPr>
          <a:xfrm>
            <a:off x="580921"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1" name="Text Placeholder 17">
            <a:extLst>
              <a:ext uri="{FF2B5EF4-FFF2-40B4-BE49-F238E27FC236}">
                <a16:creationId xmlns:a16="http://schemas.microsoft.com/office/drawing/2014/main" id="{2C4BE076-CBC0-02B1-B293-1C066F063A98}"/>
              </a:ext>
            </a:extLst>
          </p:cNvPr>
          <p:cNvSpPr>
            <a:spLocks noGrp="1"/>
          </p:cNvSpPr>
          <p:nvPr>
            <p:ph type="body" sz="quarter" idx="17" hasCustomPrompt="1"/>
          </p:nvPr>
        </p:nvSpPr>
        <p:spPr>
          <a:xfrm>
            <a:off x="693517"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Name</a:t>
            </a:r>
          </a:p>
        </p:txBody>
      </p:sp>
      <p:sp>
        <p:nvSpPr>
          <p:cNvPr id="12" name="Text Placeholder 17">
            <a:extLst>
              <a:ext uri="{FF2B5EF4-FFF2-40B4-BE49-F238E27FC236}">
                <a16:creationId xmlns:a16="http://schemas.microsoft.com/office/drawing/2014/main" id="{0896323E-F094-1E48-82EB-E5E778DA577E}"/>
              </a:ext>
            </a:extLst>
          </p:cNvPr>
          <p:cNvSpPr>
            <a:spLocks noGrp="1"/>
          </p:cNvSpPr>
          <p:nvPr>
            <p:ph type="body" sz="quarter" idx="18" hasCustomPrompt="1"/>
          </p:nvPr>
        </p:nvSpPr>
        <p:spPr>
          <a:xfrm>
            <a:off x="693517"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13" name="Picture Placeholder 15">
            <a:extLst>
              <a:ext uri="{FF2B5EF4-FFF2-40B4-BE49-F238E27FC236}">
                <a16:creationId xmlns:a16="http://schemas.microsoft.com/office/drawing/2014/main" id="{CE382FA8-C284-A955-0EC7-50E998D7793D}"/>
              </a:ext>
            </a:extLst>
          </p:cNvPr>
          <p:cNvSpPr>
            <a:spLocks noGrp="1"/>
          </p:cNvSpPr>
          <p:nvPr>
            <p:ph type="pic" sz="quarter" idx="16" hasCustomPrompt="1"/>
          </p:nvPr>
        </p:nvSpPr>
        <p:spPr>
          <a:xfrm>
            <a:off x="691288" y="2012580"/>
            <a:ext cx="1220320" cy="1125068"/>
          </a:xfrm>
        </p:spPr>
        <p:txBody>
          <a:bodyPr/>
          <a:lstStyle>
            <a:lvl1pPr algn="ctr">
              <a:defRPr sz="800"/>
            </a:lvl1pPr>
          </a:lstStyle>
          <a:p>
            <a:r>
              <a:rPr lang="en-GB" dirty="0"/>
              <a:t>Click to insert photo</a:t>
            </a:r>
          </a:p>
        </p:txBody>
      </p:sp>
      <p:sp>
        <p:nvSpPr>
          <p:cNvPr id="14" name="Text Placeholder 11">
            <a:extLst>
              <a:ext uri="{FF2B5EF4-FFF2-40B4-BE49-F238E27FC236}">
                <a16:creationId xmlns:a16="http://schemas.microsoft.com/office/drawing/2014/main" id="{1C36FA91-82A6-EA96-9266-4B9B5BFCBEDD}"/>
              </a:ext>
            </a:extLst>
          </p:cNvPr>
          <p:cNvSpPr>
            <a:spLocks noGrp="1"/>
          </p:cNvSpPr>
          <p:nvPr>
            <p:ph type="body" sz="quarter" idx="19" hasCustomPrompt="1"/>
          </p:nvPr>
        </p:nvSpPr>
        <p:spPr>
          <a:xfrm>
            <a:off x="2466336"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5" name="Text Placeholder 17">
            <a:extLst>
              <a:ext uri="{FF2B5EF4-FFF2-40B4-BE49-F238E27FC236}">
                <a16:creationId xmlns:a16="http://schemas.microsoft.com/office/drawing/2014/main" id="{2EB2B33D-E740-140D-4182-B379FF2BC475}"/>
              </a:ext>
            </a:extLst>
          </p:cNvPr>
          <p:cNvSpPr>
            <a:spLocks noGrp="1"/>
          </p:cNvSpPr>
          <p:nvPr>
            <p:ph type="body" sz="quarter" idx="20" hasCustomPrompt="1"/>
          </p:nvPr>
        </p:nvSpPr>
        <p:spPr>
          <a:xfrm>
            <a:off x="2578932"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16" name="Text Placeholder 17">
            <a:extLst>
              <a:ext uri="{FF2B5EF4-FFF2-40B4-BE49-F238E27FC236}">
                <a16:creationId xmlns:a16="http://schemas.microsoft.com/office/drawing/2014/main" id="{F274695A-2FD4-6784-6C56-EF1D62A0E9DC}"/>
              </a:ext>
            </a:extLst>
          </p:cNvPr>
          <p:cNvSpPr>
            <a:spLocks noGrp="1"/>
          </p:cNvSpPr>
          <p:nvPr>
            <p:ph type="body" sz="quarter" idx="21" hasCustomPrompt="1"/>
          </p:nvPr>
        </p:nvSpPr>
        <p:spPr>
          <a:xfrm>
            <a:off x="2578932"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17" name="Picture Placeholder 15">
            <a:extLst>
              <a:ext uri="{FF2B5EF4-FFF2-40B4-BE49-F238E27FC236}">
                <a16:creationId xmlns:a16="http://schemas.microsoft.com/office/drawing/2014/main" id="{177E2D5A-8879-90ED-77B7-593A61BEBA24}"/>
              </a:ext>
            </a:extLst>
          </p:cNvPr>
          <p:cNvSpPr>
            <a:spLocks noGrp="1"/>
          </p:cNvSpPr>
          <p:nvPr>
            <p:ph type="pic" sz="quarter" idx="22" hasCustomPrompt="1"/>
          </p:nvPr>
        </p:nvSpPr>
        <p:spPr>
          <a:xfrm>
            <a:off x="2576703" y="2012580"/>
            <a:ext cx="1220320" cy="1125068"/>
          </a:xfrm>
        </p:spPr>
        <p:txBody>
          <a:bodyPr/>
          <a:lstStyle>
            <a:lvl1pPr algn="ctr">
              <a:defRPr sz="800"/>
            </a:lvl1pPr>
          </a:lstStyle>
          <a:p>
            <a:r>
              <a:rPr lang="en-GB" dirty="0"/>
              <a:t>Click to insert photo</a:t>
            </a:r>
          </a:p>
        </p:txBody>
      </p:sp>
      <p:sp>
        <p:nvSpPr>
          <p:cNvPr id="18" name="Text Placeholder 11">
            <a:extLst>
              <a:ext uri="{FF2B5EF4-FFF2-40B4-BE49-F238E27FC236}">
                <a16:creationId xmlns:a16="http://schemas.microsoft.com/office/drawing/2014/main" id="{2EDEBFF0-FBF6-FB27-AA05-A5F41E688790}"/>
              </a:ext>
            </a:extLst>
          </p:cNvPr>
          <p:cNvSpPr>
            <a:spLocks noGrp="1"/>
          </p:cNvSpPr>
          <p:nvPr>
            <p:ph type="body" sz="quarter" idx="23" hasCustomPrompt="1"/>
          </p:nvPr>
        </p:nvSpPr>
        <p:spPr>
          <a:xfrm>
            <a:off x="4351751"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9" name="Text Placeholder 17">
            <a:extLst>
              <a:ext uri="{FF2B5EF4-FFF2-40B4-BE49-F238E27FC236}">
                <a16:creationId xmlns:a16="http://schemas.microsoft.com/office/drawing/2014/main" id="{1CC54FC9-44DE-E084-B949-B400AD344F68}"/>
              </a:ext>
            </a:extLst>
          </p:cNvPr>
          <p:cNvSpPr>
            <a:spLocks noGrp="1"/>
          </p:cNvSpPr>
          <p:nvPr>
            <p:ph type="body" sz="quarter" idx="24" hasCustomPrompt="1"/>
          </p:nvPr>
        </p:nvSpPr>
        <p:spPr>
          <a:xfrm>
            <a:off x="4464347"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20" name="Text Placeholder 17">
            <a:extLst>
              <a:ext uri="{FF2B5EF4-FFF2-40B4-BE49-F238E27FC236}">
                <a16:creationId xmlns:a16="http://schemas.microsoft.com/office/drawing/2014/main" id="{D8B7520E-5E0F-4D19-5C49-06CA01D1F2CA}"/>
              </a:ext>
            </a:extLst>
          </p:cNvPr>
          <p:cNvSpPr>
            <a:spLocks noGrp="1"/>
          </p:cNvSpPr>
          <p:nvPr>
            <p:ph type="body" sz="quarter" idx="25" hasCustomPrompt="1"/>
          </p:nvPr>
        </p:nvSpPr>
        <p:spPr>
          <a:xfrm>
            <a:off x="4464347"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1" name="Picture Placeholder 15">
            <a:extLst>
              <a:ext uri="{FF2B5EF4-FFF2-40B4-BE49-F238E27FC236}">
                <a16:creationId xmlns:a16="http://schemas.microsoft.com/office/drawing/2014/main" id="{D99E44AC-1DB2-1686-EF74-337FC88971D3}"/>
              </a:ext>
            </a:extLst>
          </p:cNvPr>
          <p:cNvSpPr>
            <a:spLocks noGrp="1"/>
          </p:cNvSpPr>
          <p:nvPr>
            <p:ph type="pic" sz="quarter" idx="26" hasCustomPrompt="1"/>
          </p:nvPr>
        </p:nvSpPr>
        <p:spPr>
          <a:xfrm>
            <a:off x="4462118" y="2012580"/>
            <a:ext cx="1220320" cy="1125068"/>
          </a:xfrm>
        </p:spPr>
        <p:txBody>
          <a:bodyPr/>
          <a:lstStyle>
            <a:lvl1pPr algn="ctr">
              <a:defRPr sz="800"/>
            </a:lvl1pPr>
          </a:lstStyle>
          <a:p>
            <a:r>
              <a:rPr lang="en-GB" dirty="0"/>
              <a:t>Click to insert photo</a:t>
            </a:r>
          </a:p>
        </p:txBody>
      </p:sp>
      <p:sp>
        <p:nvSpPr>
          <p:cNvPr id="22" name="Text Placeholder 11">
            <a:extLst>
              <a:ext uri="{FF2B5EF4-FFF2-40B4-BE49-F238E27FC236}">
                <a16:creationId xmlns:a16="http://schemas.microsoft.com/office/drawing/2014/main" id="{BCADFF0C-267D-4085-6416-5DC52D8F7DA5}"/>
              </a:ext>
            </a:extLst>
          </p:cNvPr>
          <p:cNvSpPr>
            <a:spLocks noGrp="1"/>
          </p:cNvSpPr>
          <p:nvPr>
            <p:ph type="body" sz="quarter" idx="27" hasCustomPrompt="1"/>
          </p:nvPr>
        </p:nvSpPr>
        <p:spPr>
          <a:xfrm>
            <a:off x="6237166"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3" name="Text Placeholder 17">
            <a:extLst>
              <a:ext uri="{FF2B5EF4-FFF2-40B4-BE49-F238E27FC236}">
                <a16:creationId xmlns:a16="http://schemas.microsoft.com/office/drawing/2014/main" id="{A44C2596-F03B-BF0F-20CC-EF38152142AC}"/>
              </a:ext>
            </a:extLst>
          </p:cNvPr>
          <p:cNvSpPr>
            <a:spLocks noGrp="1"/>
          </p:cNvSpPr>
          <p:nvPr>
            <p:ph type="body" sz="quarter" idx="28" hasCustomPrompt="1"/>
          </p:nvPr>
        </p:nvSpPr>
        <p:spPr>
          <a:xfrm>
            <a:off x="6349762"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24" name="Text Placeholder 17">
            <a:extLst>
              <a:ext uri="{FF2B5EF4-FFF2-40B4-BE49-F238E27FC236}">
                <a16:creationId xmlns:a16="http://schemas.microsoft.com/office/drawing/2014/main" id="{205F53CD-0BE7-3ACF-41D6-9BBF4A71D378}"/>
              </a:ext>
            </a:extLst>
          </p:cNvPr>
          <p:cNvSpPr>
            <a:spLocks noGrp="1"/>
          </p:cNvSpPr>
          <p:nvPr>
            <p:ph type="body" sz="quarter" idx="29" hasCustomPrompt="1"/>
          </p:nvPr>
        </p:nvSpPr>
        <p:spPr>
          <a:xfrm>
            <a:off x="6349762"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5" name="Picture Placeholder 15">
            <a:extLst>
              <a:ext uri="{FF2B5EF4-FFF2-40B4-BE49-F238E27FC236}">
                <a16:creationId xmlns:a16="http://schemas.microsoft.com/office/drawing/2014/main" id="{3EDFB956-9D17-10D7-B728-304A1397E8BB}"/>
              </a:ext>
            </a:extLst>
          </p:cNvPr>
          <p:cNvSpPr>
            <a:spLocks noGrp="1"/>
          </p:cNvSpPr>
          <p:nvPr>
            <p:ph type="pic" sz="quarter" idx="30" hasCustomPrompt="1"/>
          </p:nvPr>
        </p:nvSpPr>
        <p:spPr>
          <a:xfrm>
            <a:off x="6347533" y="2012580"/>
            <a:ext cx="1220320" cy="1125068"/>
          </a:xfrm>
        </p:spPr>
        <p:txBody>
          <a:bodyPr/>
          <a:lstStyle>
            <a:lvl1pPr algn="ctr">
              <a:defRPr sz="800"/>
            </a:lvl1pPr>
          </a:lstStyle>
          <a:p>
            <a:r>
              <a:rPr lang="en-GB" dirty="0"/>
              <a:t>Click to insert photo</a:t>
            </a:r>
          </a:p>
        </p:txBody>
      </p:sp>
      <p:sp>
        <p:nvSpPr>
          <p:cNvPr id="26" name="Text Placeholder 11">
            <a:extLst>
              <a:ext uri="{FF2B5EF4-FFF2-40B4-BE49-F238E27FC236}">
                <a16:creationId xmlns:a16="http://schemas.microsoft.com/office/drawing/2014/main" id="{434698B6-E0A9-FB13-F352-A267CD547729}"/>
              </a:ext>
            </a:extLst>
          </p:cNvPr>
          <p:cNvSpPr>
            <a:spLocks noGrp="1"/>
          </p:cNvSpPr>
          <p:nvPr>
            <p:ph type="body" sz="quarter" idx="31" hasCustomPrompt="1"/>
          </p:nvPr>
        </p:nvSpPr>
        <p:spPr>
          <a:xfrm>
            <a:off x="8122581"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7" name="Text Placeholder 17">
            <a:extLst>
              <a:ext uri="{FF2B5EF4-FFF2-40B4-BE49-F238E27FC236}">
                <a16:creationId xmlns:a16="http://schemas.microsoft.com/office/drawing/2014/main" id="{87CF6E2A-10AE-BA82-2813-A4DD9D5C5A1C}"/>
              </a:ext>
            </a:extLst>
          </p:cNvPr>
          <p:cNvSpPr>
            <a:spLocks noGrp="1"/>
          </p:cNvSpPr>
          <p:nvPr>
            <p:ph type="body" sz="quarter" idx="32" hasCustomPrompt="1"/>
          </p:nvPr>
        </p:nvSpPr>
        <p:spPr>
          <a:xfrm>
            <a:off x="8235177"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Name</a:t>
            </a:r>
          </a:p>
        </p:txBody>
      </p:sp>
      <p:sp>
        <p:nvSpPr>
          <p:cNvPr id="28" name="Text Placeholder 17">
            <a:extLst>
              <a:ext uri="{FF2B5EF4-FFF2-40B4-BE49-F238E27FC236}">
                <a16:creationId xmlns:a16="http://schemas.microsoft.com/office/drawing/2014/main" id="{FA72DA2F-1F08-4B98-9F33-81071DE0A189}"/>
              </a:ext>
            </a:extLst>
          </p:cNvPr>
          <p:cNvSpPr>
            <a:spLocks noGrp="1"/>
          </p:cNvSpPr>
          <p:nvPr>
            <p:ph type="body" sz="quarter" idx="33" hasCustomPrompt="1"/>
          </p:nvPr>
        </p:nvSpPr>
        <p:spPr>
          <a:xfrm>
            <a:off x="8235177"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9" name="Picture Placeholder 15">
            <a:extLst>
              <a:ext uri="{FF2B5EF4-FFF2-40B4-BE49-F238E27FC236}">
                <a16:creationId xmlns:a16="http://schemas.microsoft.com/office/drawing/2014/main" id="{3C360DC7-A635-F07F-85F2-EA757FB9B229}"/>
              </a:ext>
            </a:extLst>
          </p:cNvPr>
          <p:cNvSpPr>
            <a:spLocks noGrp="1"/>
          </p:cNvSpPr>
          <p:nvPr>
            <p:ph type="pic" sz="quarter" idx="34" hasCustomPrompt="1"/>
          </p:nvPr>
        </p:nvSpPr>
        <p:spPr>
          <a:xfrm>
            <a:off x="8234732" y="2012580"/>
            <a:ext cx="1220320" cy="1125068"/>
          </a:xfrm>
        </p:spPr>
        <p:txBody>
          <a:bodyPr/>
          <a:lstStyle>
            <a:lvl1pPr algn="ctr">
              <a:defRPr sz="800"/>
            </a:lvl1pPr>
          </a:lstStyle>
          <a:p>
            <a:r>
              <a:rPr lang="en-GB" dirty="0"/>
              <a:t>Click to insert photo</a:t>
            </a:r>
          </a:p>
        </p:txBody>
      </p:sp>
      <p:sp>
        <p:nvSpPr>
          <p:cNvPr id="30" name="Text Placeholder 11">
            <a:extLst>
              <a:ext uri="{FF2B5EF4-FFF2-40B4-BE49-F238E27FC236}">
                <a16:creationId xmlns:a16="http://schemas.microsoft.com/office/drawing/2014/main" id="{F3904BF4-CA19-195D-8E6D-8E2CBA499677}"/>
              </a:ext>
            </a:extLst>
          </p:cNvPr>
          <p:cNvSpPr>
            <a:spLocks noGrp="1"/>
          </p:cNvSpPr>
          <p:nvPr>
            <p:ph type="body" sz="quarter" idx="35" hasCustomPrompt="1"/>
          </p:nvPr>
        </p:nvSpPr>
        <p:spPr>
          <a:xfrm>
            <a:off x="10007996"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1" name="Text Placeholder 17">
            <a:extLst>
              <a:ext uri="{FF2B5EF4-FFF2-40B4-BE49-F238E27FC236}">
                <a16:creationId xmlns:a16="http://schemas.microsoft.com/office/drawing/2014/main" id="{B87A351B-49BB-D6A2-5BF8-302E0FBD74F0}"/>
              </a:ext>
            </a:extLst>
          </p:cNvPr>
          <p:cNvSpPr>
            <a:spLocks noGrp="1"/>
          </p:cNvSpPr>
          <p:nvPr>
            <p:ph type="body" sz="quarter" idx="36" hasCustomPrompt="1"/>
          </p:nvPr>
        </p:nvSpPr>
        <p:spPr>
          <a:xfrm>
            <a:off x="10120592"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32" name="Text Placeholder 17">
            <a:extLst>
              <a:ext uri="{FF2B5EF4-FFF2-40B4-BE49-F238E27FC236}">
                <a16:creationId xmlns:a16="http://schemas.microsoft.com/office/drawing/2014/main" id="{5A510DD3-F011-2A74-BE98-A9C13B6477B9}"/>
              </a:ext>
            </a:extLst>
          </p:cNvPr>
          <p:cNvSpPr>
            <a:spLocks noGrp="1"/>
          </p:cNvSpPr>
          <p:nvPr>
            <p:ph type="body" sz="quarter" idx="37" hasCustomPrompt="1"/>
          </p:nvPr>
        </p:nvSpPr>
        <p:spPr>
          <a:xfrm>
            <a:off x="10120592"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33" name="Picture Placeholder 15">
            <a:extLst>
              <a:ext uri="{FF2B5EF4-FFF2-40B4-BE49-F238E27FC236}">
                <a16:creationId xmlns:a16="http://schemas.microsoft.com/office/drawing/2014/main" id="{EC116613-A2FF-FC0C-B22B-C9F66D360F4D}"/>
              </a:ext>
            </a:extLst>
          </p:cNvPr>
          <p:cNvSpPr>
            <a:spLocks noGrp="1"/>
          </p:cNvSpPr>
          <p:nvPr>
            <p:ph type="pic" sz="quarter" idx="38" hasCustomPrompt="1"/>
          </p:nvPr>
        </p:nvSpPr>
        <p:spPr>
          <a:xfrm>
            <a:off x="10120592" y="2012580"/>
            <a:ext cx="1220320" cy="1125068"/>
          </a:xfrm>
        </p:spPr>
        <p:txBody>
          <a:bodyPr/>
          <a:lstStyle>
            <a:lvl1pPr algn="ctr">
              <a:defRPr sz="800"/>
            </a:lvl1pPr>
          </a:lstStyle>
          <a:p>
            <a:r>
              <a:rPr lang="en-GB" dirty="0"/>
              <a:t>Click to insert photo</a:t>
            </a:r>
          </a:p>
        </p:txBody>
      </p:sp>
      <p:sp>
        <p:nvSpPr>
          <p:cNvPr id="34" name="Text Placeholder 11">
            <a:extLst>
              <a:ext uri="{FF2B5EF4-FFF2-40B4-BE49-F238E27FC236}">
                <a16:creationId xmlns:a16="http://schemas.microsoft.com/office/drawing/2014/main" id="{2223B27C-58A2-54D0-1737-CB05406342C5}"/>
              </a:ext>
            </a:extLst>
          </p:cNvPr>
          <p:cNvSpPr>
            <a:spLocks noGrp="1"/>
          </p:cNvSpPr>
          <p:nvPr>
            <p:ph type="body" sz="quarter" idx="39" hasCustomPrompt="1"/>
          </p:nvPr>
        </p:nvSpPr>
        <p:spPr>
          <a:xfrm>
            <a:off x="580921"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5" name="Text Placeholder 17">
            <a:extLst>
              <a:ext uri="{FF2B5EF4-FFF2-40B4-BE49-F238E27FC236}">
                <a16:creationId xmlns:a16="http://schemas.microsoft.com/office/drawing/2014/main" id="{987D4262-FCC7-D423-D281-5DD2AF81902C}"/>
              </a:ext>
            </a:extLst>
          </p:cNvPr>
          <p:cNvSpPr>
            <a:spLocks noGrp="1"/>
          </p:cNvSpPr>
          <p:nvPr>
            <p:ph type="body" sz="quarter" idx="40" hasCustomPrompt="1"/>
          </p:nvPr>
        </p:nvSpPr>
        <p:spPr>
          <a:xfrm>
            <a:off x="693517"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36" name="Text Placeholder 17">
            <a:extLst>
              <a:ext uri="{FF2B5EF4-FFF2-40B4-BE49-F238E27FC236}">
                <a16:creationId xmlns:a16="http://schemas.microsoft.com/office/drawing/2014/main" id="{52BA718B-4244-5E43-F2FD-E920D36826DA}"/>
              </a:ext>
            </a:extLst>
          </p:cNvPr>
          <p:cNvSpPr>
            <a:spLocks noGrp="1"/>
          </p:cNvSpPr>
          <p:nvPr>
            <p:ph type="body" sz="quarter" idx="41" hasCustomPrompt="1"/>
          </p:nvPr>
        </p:nvSpPr>
        <p:spPr>
          <a:xfrm>
            <a:off x="693517"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37" name="Picture Placeholder 15">
            <a:extLst>
              <a:ext uri="{FF2B5EF4-FFF2-40B4-BE49-F238E27FC236}">
                <a16:creationId xmlns:a16="http://schemas.microsoft.com/office/drawing/2014/main" id="{0B89EDE5-8BC5-6355-9C46-5CB7E798C374}"/>
              </a:ext>
            </a:extLst>
          </p:cNvPr>
          <p:cNvSpPr>
            <a:spLocks noGrp="1"/>
          </p:cNvSpPr>
          <p:nvPr>
            <p:ph type="pic" sz="quarter" idx="42" hasCustomPrompt="1"/>
          </p:nvPr>
        </p:nvSpPr>
        <p:spPr>
          <a:xfrm>
            <a:off x="693517" y="4337623"/>
            <a:ext cx="1220320" cy="1125068"/>
          </a:xfrm>
        </p:spPr>
        <p:txBody>
          <a:bodyPr/>
          <a:lstStyle>
            <a:lvl1pPr algn="ctr">
              <a:defRPr sz="800"/>
            </a:lvl1pPr>
          </a:lstStyle>
          <a:p>
            <a:r>
              <a:rPr lang="en-GB" dirty="0"/>
              <a:t>Click to insert photo</a:t>
            </a:r>
          </a:p>
        </p:txBody>
      </p:sp>
      <p:sp>
        <p:nvSpPr>
          <p:cNvPr id="38" name="Text Placeholder 11">
            <a:extLst>
              <a:ext uri="{FF2B5EF4-FFF2-40B4-BE49-F238E27FC236}">
                <a16:creationId xmlns:a16="http://schemas.microsoft.com/office/drawing/2014/main" id="{AF560B01-1EDC-2913-189C-4686CF9378CC}"/>
              </a:ext>
            </a:extLst>
          </p:cNvPr>
          <p:cNvSpPr>
            <a:spLocks noGrp="1"/>
          </p:cNvSpPr>
          <p:nvPr>
            <p:ph type="body" sz="quarter" idx="43" hasCustomPrompt="1"/>
          </p:nvPr>
        </p:nvSpPr>
        <p:spPr>
          <a:xfrm>
            <a:off x="2466336"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9" name="Text Placeholder 17">
            <a:extLst>
              <a:ext uri="{FF2B5EF4-FFF2-40B4-BE49-F238E27FC236}">
                <a16:creationId xmlns:a16="http://schemas.microsoft.com/office/drawing/2014/main" id="{E650BBA5-2AA3-FAA6-FA46-2582FE937DE0}"/>
              </a:ext>
            </a:extLst>
          </p:cNvPr>
          <p:cNvSpPr>
            <a:spLocks noGrp="1"/>
          </p:cNvSpPr>
          <p:nvPr>
            <p:ph type="body" sz="quarter" idx="44" hasCustomPrompt="1"/>
          </p:nvPr>
        </p:nvSpPr>
        <p:spPr>
          <a:xfrm>
            <a:off x="2578932"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0" name="Text Placeholder 17">
            <a:extLst>
              <a:ext uri="{FF2B5EF4-FFF2-40B4-BE49-F238E27FC236}">
                <a16:creationId xmlns:a16="http://schemas.microsoft.com/office/drawing/2014/main" id="{DF61E088-7930-DC91-5F5C-04E38C28554B}"/>
              </a:ext>
            </a:extLst>
          </p:cNvPr>
          <p:cNvSpPr>
            <a:spLocks noGrp="1"/>
          </p:cNvSpPr>
          <p:nvPr>
            <p:ph type="body" sz="quarter" idx="45" hasCustomPrompt="1"/>
          </p:nvPr>
        </p:nvSpPr>
        <p:spPr>
          <a:xfrm>
            <a:off x="2578932"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41" name="Picture Placeholder 15">
            <a:extLst>
              <a:ext uri="{FF2B5EF4-FFF2-40B4-BE49-F238E27FC236}">
                <a16:creationId xmlns:a16="http://schemas.microsoft.com/office/drawing/2014/main" id="{7B498D44-A125-AB27-64BC-F8A88CF30735}"/>
              </a:ext>
            </a:extLst>
          </p:cNvPr>
          <p:cNvSpPr>
            <a:spLocks noGrp="1"/>
          </p:cNvSpPr>
          <p:nvPr>
            <p:ph type="pic" sz="quarter" idx="46" hasCustomPrompt="1"/>
          </p:nvPr>
        </p:nvSpPr>
        <p:spPr>
          <a:xfrm>
            <a:off x="2576703" y="4337623"/>
            <a:ext cx="1220320" cy="1125068"/>
          </a:xfrm>
        </p:spPr>
        <p:txBody>
          <a:bodyPr/>
          <a:lstStyle>
            <a:lvl1pPr algn="ctr">
              <a:defRPr sz="800"/>
            </a:lvl1pPr>
          </a:lstStyle>
          <a:p>
            <a:r>
              <a:rPr lang="en-GB" dirty="0"/>
              <a:t>Click to insert photo</a:t>
            </a:r>
          </a:p>
        </p:txBody>
      </p:sp>
      <p:sp>
        <p:nvSpPr>
          <p:cNvPr id="42" name="Text Placeholder 11">
            <a:extLst>
              <a:ext uri="{FF2B5EF4-FFF2-40B4-BE49-F238E27FC236}">
                <a16:creationId xmlns:a16="http://schemas.microsoft.com/office/drawing/2014/main" id="{CE4E1337-B745-893F-8190-10DCD5B5A3A2}"/>
              </a:ext>
            </a:extLst>
          </p:cNvPr>
          <p:cNvSpPr>
            <a:spLocks noGrp="1"/>
          </p:cNvSpPr>
          <p:nvPr>
            <p:ph type="body" sz="quarter" idx="47" hasCustomPrompt="1"/>
          </p:nvPr>
        </p:nvSpPr>
        <p:spPr>
          <a:xfrm>
            <a:off x="4351751"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3" name="Text Placeholder 17">
            <a:extLst>
              <a:ext uri="{FF2B5EF4-FFF2-40B4-BE49-F238E27FC236}">
                <a16:creationId xmlns:a16="http://schemas.microsoft.com/office/drawing/2014/main" id="{F6048264-0BEC-EBD8-2515-D64CB2D3A287}"/>
              </a:ext>
            </a:extLst>
          </p:cNvPr>
          <p:cNvSpPr>
            <a:spLocks noGrp="1"/>
          </p:cNvSpPr>
          <p:nvPr>
            <p:ph type="body" sz="quarter" idx="48" hasCustomPrompt="1"/>
          </p:nvPr>
        </p:nvSpPr>
        <p:spPr>
          <a:xfrm>
            <a:off x="4464347"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4" name="Text Placeholder 17">
            <a:extLst>
              <a:ext uri="{FF2B5EF4-FFF2-40B4-BE49-F238E27FC236}">
                <a16:creationId xmlns:a16="http://schemas.microsoft.com/office/drawing/2014/main" id="{B640AEF3-58AF-17CE-6570-342DE053A500}"/>
              </a:ext>
            </a:extLst>
          </p:cNvPr>
          <p:cNvSpPr>
            <a:spLocks noGrp="1"/>
          </p:cNvSpPr>
          <p:nvPr>
            <p:ph type="body" sz="quarter" idx="49" hasCustomPrompt="1"/>
          </p:nvPr>
        </p:nvSpPr>
        <p:spPr>
          <a:xfrm>
            <a:off x="4464347"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45" name="Picture Placeholder 15">
            <a:extLst>
              <a:ext uri="{FF2B5EF4-FFF2-40B4-BE49-F238E27FC236}">
                <a16:creationId xmlns:a16="http://schemas.microsoft.com/office/drawing/2014/main" id="{398384DA-2C17-0785-76D4-6A3C8768E0F9}"/>
              </a:ext>
            </a:extLst>
          </p:cNvPr>
          <p:cNvSpPr>
            <a:spLocks noGrp="1"/>
          </p:cNvSpPr>
          <p:nvPr>
            <p:ph type="pic" sz="quarter" idx="50" hasCustomPrompt="1"/>
          </p:nvPr>
        </p:nvSpPr>
        <p:spPr>
          <a:xfrm>
            <a:off x="4462118" y="4337623"/>
            <a:ext cx="1220320" cy="1125068"/>
          </a:xfrm>
        </p:spPr>
        <p:txBody>
          <a:bodyPr/>
          <a:lstStyle>
            <a:lvl1pPr algn="ctr">
              <a:defRPr sz="800"/>
            </a:lvl1pPr>
          </a:lstStyle>
          <a:p>
            <a:r>
              <a:rPr lang="en-GB" dirty="0"/>
              <a:t>Click to insert photo</a:t>
            </a:r>
          </a:p>
        </p:txBody>
      </p:sp>
      <p:sp>
        <p:nvSpPr>
          <p:cNvPr id="46" name="Text Placeholder 11">
            <a:extLst>
              <a:ext uri="{FF2B5EF4-FFF2-40B4-BE49-F238E27FC236}">
                <a16:creationId xmlns:a16="http://schemas.microsoft.com/office/drawing/2014/main" id="{9B671D6D-A28B-86A3-A504-11CDD636FC56}"/>
              </a:ext>
            </a:extLst>
          </p:cNvPr>
          <p:cNvSpPr>
            <a:spLocks noGrp="1"/>
          </p:cNvSpPr>
          <p:nvPr>
            <p:ph type="body" sz="quarter" idx="51" hasCustomPrompt="1"/>
          </p:nvPr>
        </p:nvSpPr>
        <p:spPr>
          <a:xfrm>
            <a:off x="6237166"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7" name="Text Placeholder 17">
            <a:extLst>
              <a:ext uri="{FF2B5EF4-FFF2-40B4-BE49-F238E27FC236}">
                <a16:creationId xmlns:a16="http://schemas.microsoft.com/office/drawing/2014/main" id="{0DC382D2-E355-633E-DBC3-AE1384A45574}"/>
              </a:ext>
            </a:extLst>
          </p:cNvPr>
          <p:cNvSpPr>
            <a:spLocks noGrp="1"/>
          </p:cNvSpPr>
          <p:nvPr>
            <p:ph type="body" sz="quarter" idx="52" hasCustomPrompt="1"/>
          </p:nvPr>
        </p:nvSpPr>
        <p:spPr>
          <a:xfrm>
            <a:off x="6349762"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8" name="Text Placeholder 17">
            <a:extLst>
              <a:ext uri="{FF2B5EF4-FFF2-40B4-BE49-F238E27FC236}">
                <a16:creationId xmlns:a16="http://schemas.microsoft.com/office/drawing/2014/main" id="{88D40E67-82E3-1975-B000-7AFE7F6BE4DA}"/>
              </a:ext>
            </a:extLst>
          </p:cNvPr>
          <p:cNvSpPr>
            <a:spLocks noGrp="1"/>
          </p:cNvSpPr>
          <p:nvPr>
            <p:ph type="body" sz="quarter" idx="53" hasCustomPrompt="1"/>
          </p:nvPr>
        </p:nvSpPr>
        <p:spPr>
          <a:xfrm>
            <a:off x="6349762"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49" name="Picture Placeholder 15">
            <a:extLst>
              <a:ext uri="{FF2B5EF4-FFF2-40B4-BE49-F238E27FC236}">
                <a16:creationId xmlns:a16="http://schemas.microsoft.com/office/drawing/2014/main" id="{A83CB81D-188A-85E8-852A-0E22A5813E83}"/>
              </a:ext>
            </a:extLst>
          </p:cNvPr>
          <p:cNvSpPr>
            <a:spLocks noGrp="1"/>
          </p:cNvSpPr>
          <p:nvPr>
            <p:ph type="pic" sz="quarter" idx="54" hasCustomPrompt="1"/>
          </p:nvPr>
        </p:nvSpPr>
        <p:spPr>
          <a:xfrm>
            <a:off x="6347533" y="4337623"/>
            <a:ext cx="1220320" cy="1125068"/>
          </a:xfrm>
        </p:spPr>
        <p:txBody>
          <a:bodyPr/>
          <a:lstStyle>
            <a:lvl1pPr algn="ctr">
              <a:defRPr sz="800"/>
            </a:lvl1pPr>
          </a:lstStyle>
          <a:p>
            <a:r>
              <a:rPr lang="en-GB" dirty="0"/>
              <a:t>Click to insert photo</a:t>
            </a:r>
          </a:p>
        </p:txBody>
      </p:sp>
      <p:sp>
        <p:nvSpPr>
          <p:cNvPr id="50" name="Text Placeholder 11">
            <a:extLst>
              <a:ext uri="{FF2B5EF4-FFF2-40B4-BE49-F238E27FC236}">
                <a16:creationId xmlns:a16="http://schemas.microsoft.com/office/drawing/2014/main" id="{AE18EC09-4C66-3E4C-140E-5B01998ECB08}"/>
              </a:ext>
            </a:extLst>
          </p:cNvPr>
          <p:cNvSpPr>
            <a:spLocks noGrp="1"/>
          </p:cNvSpPr>
          <p:nvPr>
            <p:ph type="body" sz="quarter" idx="55" hasCustomPrompt="1"/>
          </p:nvPr>
        </p:nvSpPr>
        <p:spPr>
          <a:xfrm>
            <a:off x="8122581"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51" name="Text Placeholder 17">
            <a:extLst>
              <a:ext uri="{FF2B5EF4-FFF2-40B4-BE49-F238E27FC236}">
                <a16:creationId xmlns:a16="http://schemas.microsoft.com/office/drawing/2014/main" id="{92154D5A-7BB3-6AE0-C511-A83F318F387A}"/>
              </a:ext>
            </a:extLst>
          </p:cNvPr>
          <p:cNvSpPr>
            <a:spLocks noGrp="1"/>
          </p:cNvSpPr>
          <p:nvPr>
            <p:ph type="body" sz="quarter" idx="56" hasCustomPrompt="1"/>
          </p:nvPr>
        </p:nvSpPr>
        <p:spPr>
          <a:xfrm>
            <a:off x="8235177"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52" name="Text Placeholder 17">
            <a:extLst>
              <a:ext uri="{FF2B5EF4-FFF2-40B4-BE49-F238E27FC236}">
                <a16:creationId xmlns:a16="http://schemas.microsoft.com/office/drawing/2014/main" id="{53C81D23-A811-2430-61A0-2C85E1CF82A1}"/>
              </a:ext>
            </a:extLst>
          </p:cNvPr>
          <p:cNvSpPr>
            <a:spLocks noGrp="1"/>
          </p:cNvSpPr>
          <p:nvPr>
            <p:ph type="body" sz="quarter" idx="57" hasCustomPrompt="1"/>
          </p:nvPr>
        </p:nvSpPr>
        <p:spPr>
          <a:xfrm>
            <a:off x="8235177"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53" name="Picture Placeholder 15">
            <a:extLst>
              <a:ext uri="{FF2B5EF4-FFF2-40B4-BE49-F238E27FC236}">
                <a16:creationId xmlns:a16="http://schemas.microsoft.com/office/drawing/2014/main" id="{46A2BB17-B957-2242-6FE5-A73A63DC3144}"/>
              </a:ext>
            </a:extLst>
          </p:cNvPr>
          <p:cNvSpPr>
            <a:spLocks noGrp="1"/>
          </p:cNvSpPr>
          <p:nvPr>
            <p:ph type="pic" sz="quarter" idx="58" hasCustomPrompt="1"/>
          </p:nvPr>
        </p:nvSpPr>
        <p:spPr>
          <a:xfrm>
            <a:off x="8232949" y="4337623"/>
            <a:ext cx="1220320" cy="1125068"/>
          </a:xfrm>
        </p:spPr>
        <p:txBody>
          <a:bodyPr/>
          <a:lstStyle>
            <a:lvl1pPr algn="ctr">
              <a:defRPr sz="800"/>
            </a:lvl1pPr>
          </a:lstStyle>
          <a:p>
            <a:r>
              <a:rPr lang="en-GB" dirty="0"/>
              <a:t>Click to insert photo</a:t>
            </a:r>
          </a:p>
        </p:txBody>
      </p:sp>
      <p:sp>
        <p:nvSpPr>
          <p:cNvPr id="54" name="Text Placeholder 11">
            <a:extLst>
              <a:ext uri="{FF2B5EF4-FFF2-40B4-BE49-F238E27FC236}">
                <a16:creationId xmlns:a16="http://schemas.microsoft.com/office/drawing/2014/main" id="{D1F0374F-CCD9-5B5B-C7E3-1D6D7613EC0A}"/>
              </a:ext>
            </a:extLst>
          </p:cNvPr>
          <p:cNvSpPr>
            <a:spLocks noGrp="1"/>
          </p:cNvSpPr>
          <p:nvPr>
            <p:ph type="body" sz="quarter" idx="59" hasCustomPrompt="1"/>
          </p:nvPr>
        </p:nvSpPr>
        <p:spPr>
          <a:xfrm>
            <a:off x="10007996"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55" name="Text Placeholder 17">
            <a:extLst>
              <a:ext uri="{FF2B5EF4-FFF2-40B4-BE49-F238E27FC236}">
                <a16:creationId xmlns:a16="http://schemas.microsoft.com/office/drawing/2014/main" id="{03FFAB29-A145-ADB1-D09A-BD1E3AC2A0BC}"/>
              </a:ext>
            </a:extLst>
          </p:cNvPr>
          <p:cNvSpPr>
            <a:spLocks noGrp="1"/>
          </p:cNvSpPr>
          <p:nvPr>
            <p:ph type="body" sz="quarter" idx="60" hasCustomPrompt="1"/>
          </p:nvPr>
        </p:nvSpPr>
        <p:spPr>
          <a:xfrm>
            <a:off x="10120592"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56" name="Text Placeholder 17">
            <a:extLst>
              <a:ext uri="{FF2B5EF4-FFF2-40B4-BE49-F238E27FC236}">
                <a16:creationId xmlns:a16="http://schemas.microsoft.com/office/drawing/2014/main" id="{9973B9B2-F709-138A-B4F2-AE16E6858490}"/>
              </a:ext>
            </a:extLst>
          </p:cNvPr>
          <p:cNvSpPr>
            <a:spLocks noGrp="1"/>
          </p:cNvSpPr>
          <p:nvPr>
            <p:ph type="body" sz="quarter" idx="61" hasCustomPrompt="1"/>
          </p:nvPr>
        </p:nvSpPr>
        <p:spPr>
          <a:xfrm>
            <a:off x="10120592"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57" name="Picture Placeholder 15">
            <a:extLst>
              <a:ext uri="{FF2B5EF4-FFF2-40B4-BE49-F238E27FC236}">
                <a16:creationId xmlns:a16="http://schemas.microsoft.com/office/drawing/2014/main" id="{A26693C4-3E06-894A-09F8-E6BCDC102C8C}"/>
              </a:ext>
            </a:extLst>
          </p:cNvPr>
          <p:cNvSpPr>
            <a:spLocks noGrp="1"/>
          </p:cNvSpPr>
          <p:nvPr>
            <p:ph type="pic" sz="quarter" idx="62" hasCustomPrompt="1"/>
          </p:nvPr>
        </p:nvSpPr>
        <p:spPr>
          <a:xfrm>
            <a:off x="10120592" y="4337623"/>
            <a:ext cx="1220320" cy="1125068"/>
          </a:xfrm>
        </p:spPr>
        <p:txBody>
          <a:bodyPr/>
          <a:lstStyle>
            <a:lvl1pPr algn="ctr">
              <a:defRPr sz="800"/>
            </a:lvl1pPr>
          </a:lstStyle>
          <a:p>
            <a:r>
              <a:rPr lang="en-GB" dirty="0"/>
              <a:t>Click to insert photo</a:t>
            </a:r>
          </a:p>
        </p:txBody>
      </p:sp>
      <p:grpSp>
        <p:nvGrpSpPr>
          <p:cNvPr id="68" name="Group 67">
            <a:extLst>
              <a:ext uri="{FF2B5EF4-FFF2-40B4-BE49-F238E27FC236}">
                <a16:creationId xmlns:a16="http://schemas.microsoft.com/office/drawing/2014/main" id="{A8356C76-3E5E-981A-79E8-8E17A8800A2A}"/>
              </a:ext>
            </a:extLst>
          </p:cNvPr>
          <p:cNvGrpSpPr/>
          <p:nvPr/>
        </p:nvGrpSpPr>
        <p:grpSpPr>
          <a:xfrm>
            <a:off x="12287572" y="0"/>
            <a:ext cx="2175021" cy="4839558"/>
            <a:chOff x="838200" y="1150069"/>
            <a:chExt cx="2175021" cy="4839558"/>
          </a:xfrm>
        </p:grpSpPr>
        <p:sp>
          <p:nvSpPr>
            <p:cNvPr id="69" name="Rectangle 68">
              <a:extLst>
                <a:ext uri="{FF2B5EF4-FFF2-40B4-BE49-F238E27FC236}">
                  <a16:creationId xmlns:a16="http://schemas.microsoft.com/office/drawing/2014/main" id="{823FB9B2-AB53-C6D6-0634-A344E1EC65D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0" name="Rectangle 69">
              <a:extLst>
                <a:ext uri="{FF2B5EF4-FFF2-40B4-BE49-F238E27FC236}">
                  <a16:creationId xmlns:a16="http://schemas.microsoft.com/office/drawing/2014/main" id="{22367F9A-30F1-9702-3A18-FBCAC875C93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1" name="TextBox 70">
              <a:extLst>
                <a:ext uri="{FF2B5EF4-FFF2-40B4-BE49-F238E27FC236}">
                  <a16:creationId xmlns:a16="http://schemas.microsoft.com/office/drawing/2014/main" id="{21A3A32A-FD11-1E27-D843-E520E60060D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2" name="TextBox 71">
              <a:extLst>
                <a:ext uri="{FF2B5EF4-FFF2-40B4-BE49-F238E27FC236}">
                  <a16:creationId xmlns:a16="http://schemas.microsoft.com/office/drawing/2014/main" id="{62000412-C2BE-45C0-C089-2BD0FB0F2CA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3" name="TextBox 72">
              <a:extLst>
                <a:ext uri="{FF2B5EF4-FFF2-40B4-BE49-F238E27FC236}">
                  <a16:creationId xmlns:a16="http://schemas.microsoft.com/office/drawing/2014/main" id="{B6D73D29-EED0-942E-BE3D-0178851AD46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4" name="TextBox 73">
              <a:extLst>
                <a:ext uri="{FF2B5EF4-FFF2-40B4-BE49-F238E27FC236}">
                  <a16:creationId xmlns:a16="http://schemas.microsoft.com/office/drawing/2014/main" id="{EBCDF76A-EC9F-E83C-B75D-7E3BEE316D4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5" name="TextBox 74">
              <a:extLst>
                <a:ext uri="{FF2B5EF4-FFF2-40B4-BE49-F238E27FC236}">
                  <a16:creationId xmlns:a16="http://schemas.microsoft.com/office/drawing/2014/main" id="{921906E7-1FB1-FB01-418F-FAC84C91514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6" name="TextBox 75">
              <a:extLst>
                <a:ext uri="{FF2B5EF4-FFF2-40B4-BE49-F238E27FC236}">
                  <a16:creationId xmlns:a16="http://schemas.microsoft.com/office/drawing/2014/main" id="{3013053A-B2D1-C637-AF5E-68AAB8E4D85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7" name="TextBox 76">
              <a:extLst>
                <a:ext uri="{FF2B5EF4-FFF2-40B4-BE49-F238E27FC236}">
                  <a16:creationId xmlns:a16="http://schemas.microsoft.com/office/drawing/2014/main" id="{F0508637-AEDD-47AD-1405-70E13B19B54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9" name="Date Placeholder 78">
            <a:extLst>
              <a:ext uri="{FF2B5EF4-FFF2-40B4-BE49-F238E27FC236}">
                <a16:creationId xmlns:a16="http://schemas.microsoft.com/office/drawing/2014/main" id="{4D05F78B-9FDD-1CB4-248C-E14551567AFA}"/>
              </a:ext>
            </a:extLst>
          </p:cNvPr>
          <p:cNvSpPr>
            <a:spLocks noGrp="1"/>
          </p:cNvSpPr>
          <p:nvPr>
            <p:ph type="dt" sz="half" idx="64"/>
          </p:nvPr>
        </p:nvSpPr>
        <p:spPr/>
        <p:txBody>
          <a:bodyPr/>
          <a:lstStyle/>
          <a:p>
            <a:endParaRPr lang="en-GB" dirty="0"/>
          </a:p>
        </p:txBody>
      </p:sp>
      <p:sp>
        <p:nvSpPr>
          <p:cNvPr id="80" name="Footer Placeholder 79">
            <a:extLst>
              <a:ext uri="{FF2B5EF4-FFF2-40B4-BE49-F238E27FC236}">
                <a16:creationId xmlns:a16="http://schemas.microsoft.com/office/drawing/2014/main" id="{57C655D0-78B8-A2F8-3090-33F8ADAA4F87}"/>
              </a:ext>
            </a:extLst>
          </p:cNvPr>
          <p:cNvSpPr>
            <a:spLocks noGrp="1"/>
          </p:cNvSpPr>
          <p:nvPr>
            <p:ph type="ftr" sz="quarter" idx="6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1" name="Slide Number Placeholder 80">
            <a:extLst>
              <a:ext uri="{FF2B5EF4-FFF2-40B4-BE49-F238E27FC236}">
                <a16:creationId xmlns:a16="http://schemas.microsoft.com/office/drawing/2014/main" id="{A7E20F59-5250-FFF0-5268-4C036210165F}"/>
              </a:ext>
            </a:extLst>
          </p:cNvPr>
          <p:cNvSpPr>
            <a:spLocks noGrp="1"/>
          </p:cNvSpPr>
          <p:nvPr>
            <p:ph type="sldNum" sz="quarter" idx="6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DC8DABAF-37CE-7DED-BBC3-0AEAE67EDE6C}"/>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7AABDDE0-BAF4-6D23-7871-F8DCB34E7A38}"/>
              </a:ext>
            </a:extLst>
          </p:cNvPr>
          <p:cNvGrpSpPr/>
          <p:nvPr userDrawn="1"/>
        </p:nvGrpSpPr>
        <p:grpSpPr>
          <a:xfrm>
            <a:off x="12287572" y="0"/>
            <a:ext cx="2175021" cy="4839558"/>
            <a:chOff x="838200" y="1150069"/>
            <a:chExt cx="2175021" cy="4839558"/>
          </a:xfrm>
        </p:grpSpPr>
        <p:sp>
          <p:nvSpPr>
            <p:cNvPr id="4" name="Rectangle 3">
              <a:extLst>
                <a:ext uri="{FF2B5EF4-FFF2-40B4-BE49-F238E27FC236}">
                  <a16:creationId xmlns:a16="http://schemas.microsoft.com/office/drawing/2014/main" id="{B4E7E086-FCCB-F749-0D34-B6E35915EC6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 name="Rectangle 4">
              <a:extLst>
                <a:ext uri="{FF2B5EF4-FFF2-40B4-BE49-F238E27FC236}">
                  <a16:creationId xmlns:a16="http://schemas.microsoft.com/office/drawing/2014/main" id="{1D2E07AC-816C-079A-B537-63E90CEFA8E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 name="TextBox 5">
              <a:extLst>
                <a:ext uri="{FF2B5EF4-FFF2-40B4-BE49-F238E27FC236}">
                  <a16:creationId xmlns:a16="http://schemas.microsoft.com/office/drawing/2014/main" id="{EF84363B-8238-5666-3700-B7F65171EE5B}"/>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 name="TextBox 6">
              <a:extLst>
                <a:ext uri="{FF2B5EF4-FFF2-40B4-BE49-F238E27FC236}">
                  <a16:creationId xmlns:a16="http://schemas.microsoft.com/office/drawing/2014/main" id="{D562D1C3-4DAC-2503-3B17-C2CB2FC9FA6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 name="TextBox 7">
              <a:extLst>
                <a:ext uri="{FF2B5EF4-FFF2-40B4-BE49-F238E27FC236}">
                  <a16:creationId xmlns:a16="http://schemas.microsoft.com/office/drawing/2014/main" id="{8A0325BB-B998-57FC-67CC-1F3E7D294EF1}"/>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 name="TextBox 8">
              <a:extLst>
                <a:ext uri="{FF2B5EF4-FFF2-40B4-BE49-F238E27FC236}">
                  <a16:creationId xmlns:a16="http://schemas.microsoft.com/office/drawing/2014/main" id="{0932C5D1-678B-2666-38C0-2A401EC851B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8" name="TextBox 57">
              <a:extLst>
                <a:ext uri="{FF2B5EF4-FFF2-40B4-BE49-F238E27FC236}">
                  <a16:creationId xmlns:a16="http://schemas.microsoft.com/office/drawing/2014/main" id="{DA15C3BF-55DE-5367-FFF3-8A1D5FC23FFA}"/>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9" name="TextBox 58">
              <a:extLst>
                <a:ext uri="{FF2B5EF4-FFF2-40B4-BE49-F238E27FC236}">
                  <a16:creationId xmlns:a16="http://schemas.microsoft.com/office/drawing/2014/main" id="{96343950-36DB-A745-7FFB-F1059121D3D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0" name="TextBox 59">
              <a:extLst>
                <a:ext uri="{FF2B5EF4-FFF2-40B4-BE49-F238E27FC236}">
                  <a16:creationId xmlns:a16="http://schemas.microsoft.com/office/drawing/2014/main" id="{0F86EFF0-DC81-206E-2886-53C9BD3C04FC}"/>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2912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ur team x6">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DA62F69-5718-D443-A98D-E2F8E2E8D68E}"/>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8" name="Text Placeholder 11">
            <a:extLst>
              <a:ext uri="{FF2B5EF4-FFF2-40B4-BE49-F238E27FC236}">
                <a16:creationId xmlns:a16="http://schemas.microsoft.com/office/drawing/2014/main" id="{218AFEBA-BD58-D03F-06A3-9F2FA3D6E66B}"/>
              </a:ext>
            </a:extLst>
          </p:cNvPr>
          <p:cNvSpPr>
            <a:spLocks noGrp="1"/>
          </p:cNvSpPr>
          <p:nvPr>
            <p:ph type="body" sz="quarter" idx="27" hasCustomPrompt="1"/>
          </p:nvPr>
        </p:nvSpPr>
        <p:spPr>
          <a:xfrm>
            <a:off x="450849" y="1898650"/>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99" name="Picture Placeholder 15">
            <a:extLst>
              <a:ext uri="{FF2B5EF4-FFF2-40B4-BE49-F238E27FC236}">
                <a16:creationId xmlns:a16="http://schemas.microsoft.com/office/drawing/2014/main" id="{BE8F8F95-F0B8-0870-134B-12F00B43AEBD}"/>
              </a:ext>
            </a:extLst>
          </p:cNvPr>
          <p:cNvSpPr>
            <a:spLocks noGrp="1"/>
          </p:cNvSpPr>
          <p:nvPr>
            <p:ph type="pic" sz="quarter" idx="28" hasCustomPrompt="1"/>
          </p:nvPr>
        </p:nvSpPr>
        <p:spPr>
          <a:xfrm>
            <a:off x="543641" y="1986057"/>
            <a:ext cx="1110267" cy="1625026"/>
          </a:xfrm>
        </p:spPr>
        <p:txBody>
          <a:bodyPr/>
          <a:lstStyle>
            <a:lvl1pPr algn="ctr">
              <a:defRPr sz="800"/>
            </a:lvl1pPr>
          </a:lstStyle>
          <a:p>
            <a:r>
              <a:rPr lang="en-GB" dirty="0"/>
              <a:t>Click to insert photo</a:t>
            </a:r>
          </a:p>
        </p:txBody>
      </p:sp>
      <p:sp>
        <p:nvSpPr>
          <p:cNvPr id="100" name="Text Placeholder 17">
            <a:extLst>
              <a:ext uri="{FF2B5EF4-FFF2-40B4-BE49-F238E27FC236}">
                <a16:creationId xmlns:a16="http://schemas.microsoft.com/office/drawing/2014/main" id="{71D1EFDA-037C-7351-2826-B9CB4B3A27D7}"/>
              </a:ext>
            </a:extLst>
          </p:cNvPr>
          <p:cNvSpPr>
            <a:spLocks noGrp="1"/>
          </p:cNvSpPr>
          <p:nvPr>
            <p:ph type="body" sz="quarter" idx="29" hasCustomPrompt="1"/>
          </p:nvPr>
        </p:nvSpPr>
        <p:spPr>
          <a:xfrm>
            <a:off x="1755179" y="2032957"/>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01" name="Text Placeholder 11">
            <a:extLst>
              <a:ext uri="{FF2B5EF4-FFF2-40B4-BE49-F238E27FC236}">
                <a16:creationId xmlns:a16="http://schemas.microsoft.com/office/drawing/2014/main" id="{06B5B16D-4801-D271-2473-C660CB4716C0}"/>
              </a:ext>
            </a:extLst>
          </p:cNvPr>
          <p:cNvSpPr>
            <a:spLocks noGrp="1"/>
          </p:cNvSpPr>
          <p:nvPr>
            <p:ph type="body" sz="quarter" idx="30" hasCustomPrompt="1"/>
          </p:nvPr>
        </p:nvSpPr>
        <p:spPr>
          <a:xfrm>
            <a:off x="4104373" y="1898650"/>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02" name="Picture Placeholder 15">
            <a:extLst>
              <a:ext uri="{FF2B5EF4-FFF2-40B4-BE49-F238E27FC236}">
                <a16:creationId xmlns:a16="http://schemas.microsoft.com/office/drawing/2014/main" id="{EFE7817B-95E2-0B24-C45D-1C83BB05614E}"/>
              </a:ext>
            </a:extLst>
          </p:cNvPr>
          <p:cNvSpPr>
            <a:spLocks noGrp="1"/>
          </p:cNvSpPr>
          <p:nvPr>
            <p:ph type="pic" sz="quarter" idx="31" hasCustomPrompt="1"/>
          </p:nvPr>
        </p:nvSpPr>
        <p:spPr>
          <a:xfrm>
            <a:off x="4197165" y="1986057"/>
            <a:ext cx="1110267" cy="1625026"/>
          </a:xfrm>
        </p:spPr>
        <p:txBody>
          <a:bodyPr/>
          <a:lstStyle>
            <a:lvl1pPr algn="ctr">
              <a:defRPr sz="800"/>
            </a:lvl1pPr>
          </a:lstStyle>
          <a:p>
            <a:r>
              <a:rPr lang="en-GB" dirty="0"/>
              <a:t>Click to insert photo</a:t>
            </a:r>
          </a:p>
        </p:txBody>
      </p:sp>
      <p:sp>
        <p:nvSpPr>
          <p:cNvPr id="103" name="Text Placeholder 17">
            <a:extLst>
              <a:ext uri="{FF2B5EF4-FFF2-40B4-BE49-F238E27FC236}">
                <a16:creationId xmlns:a16="http://schemas.microsoft.com/office/drawing/2014/main" id="{A28679F1-6A55-3777-964F-31F6A726EE7B}"/>
              </a:ext>
            </a:extLst>
          </p:cNvPr>
          <p:cNvSpPr>
            <a:spLocks noGrp="1"/>
          </p:cNvSpPr>
          <p:nvPr>
            <p:ph type="body" sz="quarter" idx="32" hasCustomPrompt="1"/>
          </p:nvPr>
        </p:nvSpPr>
        <p:spPr>
          <a:xfrm>
            <a:off x="5408703" y="2032957"/>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04" name="Text Placeholder 11">
            <a:extLst>
              <a:ext uri="{FF2B5EF4-FFF2-40B4-BE49-F238E27FC236}">
                <a16:creationId xmlns:a16="http://schemas.microsoft.com/office/drawing/2014/main" id="{49419678-B103-7747-B541-AE08008CF875}"/>
              </a:ext>
            </a:extLst>
          </p:cNvPr>
          <p:cNvSpPr>
            <a:spLocks noGrp="1"/>
          </p:cNvSpPr>
          <p:nvPr>
            <p:ph type="body" sz="quarter" idx="33" hasCustomPrompt="1"/>
          </p:nvPr>
        </p:nvSpPr>
        <p:spPr>
          <a:xfrm>
            <a:off x="7638148" y="1898650"/>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05" name="Picture Placeholder 15">
            <a:extLst>
              <a:ext uri="{FF2B5EF4-FFF2-40B4-BE49-F238E27FC236}">
                <a16:creationId xmlns:a16="http://schemas.microsoft.com/office/drawing/2014/main" id="{0106AACA-FD77-4E52-827A-D22B2696DBEB}"/>
              </a:ext>
            </a:extLst>
          </p:cNvPr>
          <p:cNvSpPr>
            <a:spLocks noGrp="1"/>
          </p:cNvSpPr>
          <p:nvPr>
            <p:ph type="pic" sz="quarter" idx="34" hasCustomPrompt="1"/>
          </p:nvPr>
        </p:nvSpPr>
        <p:spPr>
          <a:xfrm>
            <a:off x="7730940" y="1986057"/>
            <a:ext cx="1110267" cy="1625026"/>
          </a:xfrm>
        </p:spPr>
        <p:txBody>
          <a:bodyPr/>
          <a:lstStyle>
            <a:lvl1pPr algn="ctr">
              <a:defRPr sz="800"/>
            </a:lvl1pPr>
          </a:lstStyle>
          <a:p>
            <a:r>
              <a:rPr lang="en-GB" dirty="0"/>
              <a:t>Click to insert photo</a:t>
            </a:r>
          </a:p>
        </p:txBody>
      </p:sp>
      <p:sp>
        <p:nvSpPr>
          <p:cNvPr id="106" name="Text Placeholder 17">
            <a:extLst>
              <a:ext uri="{FF2B5EF4-FFF2-40B4-BE49-F238E27FC236}">
                <a16:creationId xmlns:a16="http://schemas.microsoft.com/office/drawing/2014/main" id="{692778BB-4A19-A51C-E38F-8F01047799F2}"/>
              </a:ext>
            </a:extLst>
          </p:cNvPr>
          <p:cNvSpPr>
            <a:spLocks noGrp="1"/>
          </p:cNvSpPr>
          <p:nvPr>
            <p:ph type="body" sz="quarter" idx="35" hasCustomPrompt="1"/>
          </p:nvPr>
        </p:nvSpPr>
        <p:spPr>
          <a:xfrm>
            <a:off x="8942478" y="2032957"/>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07" name="Text Placeholder 11">
            <a:extLst>
              <a:ext uri="{FF2B5EF4-FFF2-40B4-BE49-F238E27FC236}">
                <a16:creationId xmlns:a16="http://schemas.microsoft.com/office/drawing/2014/main" id="{D15C7802-CAD9-58BD-F626-3319879C5529}"/>
              </a:ext>
            </a:extLst>
          </p:cNvPr>
          <p:cNvSpPr>
            <a:spLocks noGrp="1"/>
          </p:cNvSpPr>
          <p:nvPr>
            <p:ph type="body" sz="quarter" idx="36" hasCustomPrompt="1"/>
          </p:nvPr>
        </p:nvSpPr>
        <p:spPr>
          <a:xfrm>
            <a:off x="450849" y="3952003"/>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08" name="Picture Placeholder 15">
            <a:extLst>
              <a:ext uri="{FF2B5EF4-FFF2-40B4-BE49-F238E27FC236}">
                <a16:creationId xmlns:a16="http://schemas.microsoft.com/office/drawing/2014/main" id="{D0916C12-099C-9261-482E-6509363A2A22}"/>
              </a:ext>
            </a:extLst>
          </p:cNvPr>
          <p:cNvSpPr>
            <a:spLocks noGrp="1"/>
          </p:cNvSpPr>
          <p:nvPr>
            <p:ph type="pic" sz="quarter" idx="37" hasCustomPrompt="1"/>
          </p:nvPr>
        </p:nvSpPr>
        <p:spPr>
          <a:xfrm>
            <a:off x="543641" y="4039410"/>
            <a:ext cx="1110267" cy="1625026"/>
          </a:xfrm>
        </p:spPr>
        <p:txBody>
          <a:bodyPr/>
          <a:lstStyle>
            <a:lvl1pPr algn="ctr">
              <a:defRPr sz="800"/>
            </a:lvl1pPr>
          </a:lstStyle>
          <a:p>
            <a:r>
              <a:rPr lang="en-GB" dirty="0"/>
              <a:t>Click to insert photo</a:t>
            </a:r>
          </a:p>
        </p:txBody>
      </p:sp>
      <p:sp>
        <p:nvSpPr>
          <p:cNvPr id="109" name="Text Placeholder 17">
            <a:extLst>
              <a:ext uri="{FF2B5EF4-FFF2-40B4-BE49-F238E27FC236}">
                <a16:creationId xmlns:a16="http://schemas.microsoft.com/office/drawing/2014/main" id="{56983D7F-A18F-C90C-0276-BC7E6DBE0826}"/>
              </a:ext>
            </a:extLst>
          </p:cNvPr>
          <p:cNvSpPr>
            <a:spLocks noGrp="1"/>
          </p:cNvSpPr>
          <p:nvPr>
            <p:ph type="body" sz="quarter" idx="38" hasCustomPrompt="1"/>
          </p:nvPr>
        </p:nvSpPr>
        <p:spPr>
          <a:xfrm>
            <a:off x="1755179" y="4086310"/>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10" name="Text Placeholder 11">
            <a:extLst>
              <a:ext uri="{FF2B5EF4-FFF2-40B4-BE49-F238E27FC236}">
                <a16:creationId xmlns:a16="http://schemas.microsoft.com/office/drawing/2014/main" id="{B631818B-571B-FDA5-CCF7-9B824B43581E}"/>
              </a:ext>
            </a:extLst>
          </p:cNvPr>
          <p:cNvSpPr>
            <a:spLocks noGrp="1"/>
          </p:cNvSpPr>
          <p:nvPr>
            <p:ph type="body" sz="quarter" idx="39" hasCustomPrompt="1"/>
          </p:nvPr>
        </p:nvSpPr>
        <p:spPr>
          <a:xfrm>
            <a:off x="4104373" y="3952003"/>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11" name="Picture Placeholder 15">
            <a:extLst>
              <a:ext uri="{FF2B5EF4-FFF2-40B4-BE49-F238E27FC236}">
                <a16:creationId xmlns:a16="http://schemas.microsoft.com/office/drawing/2014/main" id="{7AC57318-46C1-E497-D114-44432D8884FF}"/>
              </a:ext>
            </a:extLst>
          </p:cNvPr>
          <p:cNvSpPr>
            <a:spLocks noGrp="1"/>
          </p:cNvSpPr>
          <p:nvPr>
            <p:ph type="pic" sz="quarter" idx="40" hasCustomPrompt="1"/>
          </p:nvPr>
        </p:nvSpPr>
        <p:spPr>
          <a:xfrm>
            <a:off x="4197165" y="4039410"/>
            <a:ext cx="1110267" cy="1625026"/>
          </a:xfrm>
        </p:spPr>
        <p:txBody>
          <a:bodyPr/>
          <a:lstStyle>
            <a:lvl1pPr algn="ctr">
              <a:defRPr sz="800"/>
            </a:lvl1pPr>
          </a:lstStyle>
          <a:p>
            <a:r>
              <a:rPr lang="en-GB" dirty="0"/>
              <a:t>Click to insert photo</a:t>
            </a:r>
          </a:p>
        </p:txBody>
      </p:sp>
      <p:sp>
        <p:nvSpPr>
          <p:cNvPr id="112" name="Text Placeholder 17">
            <a:extLst>
              <a:ext uri="{FF2B5EF4-FFF2-40B4-BE49-F238E27FC236}">
                <a16:creationId xmlns:a16="http://schemas.microsoft.com/office/drawing/2014/main" id="{9D112F0C-94EE-E784-4BCE-980493222FC7}"/>
              </a:ext>
            </a:extLst>
          </p:cNvPr>
          <p:cNvSpPr>
            <a:spLocks noGrp="1"/>
          </p:cNvSpPr>
          <p:nvPr>
            <p:ph type="body" sz="quarter" idx="41" hasCustomPrompt="1"/>
          </p:nvPr>
        </p:nvSpPr>
        <p:spPr>
          <a:xfrm>
            <a:off x="5408703" y="4086310"/>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13" name="Text Placeholder 11">
            <a:extLst>
              <a:ext uri="{FF2B5EF4-FFF2-40B4-BE49-F238E27FC236}">
                <a16:creationId xmlns:a16="http://schemas.microsoft.com/office/drawing/2014/main" id="{7138F522-0DC5-45AB-E03A-8DFD38454A41}"/>
              </a:ext>
            </a:extLst>
          </p:cNvPr>
          <p:cNvSpPr>
            <a:spLocks noGrp="1"/>
          </p:cNvSpPr>
          <p:nvPr>
            <p:ph type="body" sz="quarter" idx="42" hasCustomPrompt="1"/>
          </p:nvPr>
        </p:nvSpPr>
        <p:spPr>
          <a:xfrm>
            <a:off x="7638148" y="3952003"/>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14" name="Picture Placeholder 15">
            <a:extLst>
              <a:ext uri="{FF2B5EF4-FFF2-40B4-BE49-F238E27FC236}">
                <a16:creationId xmlns:a16="http://schemas.microsoft.com/office/drawing/2014/main" id="{FAD20E7E-A9E0-7FE9-0F22-BD9BE94729EB}"/>
              </a:ext>
            </a:extLst>
          </p:cNvPr>
          <p:cNvSpPr>
            <a:spLocks noGrp="1"/>
          </p:cNvSpPr>
          <p:nvPr>
            <p:ph type="pic" sz="quarter" idx="43" hasCustomPrompt="1"/>
          </p:nvPr>
        </p:nvSpPr>
        <p:spPr>
          <a:xfrm>
            <a:off x="7730940" y="4039410"/>
            <a:ext cx="1110267" cy="1625026"/>
          </a:xfrm>
        </p:spPr>
        <p:txBody>
          <a:bodyPr/>
          <a:lstStyle>
            <a:lvl1pPr algn="ctr">
              <a:defRPr sz="800"/>
            </a:lvl1pPr>
          </a:lstStyle>
          <a:p>
            <a:r>
              <a:rPr lang="en-GB" dirty="0"/>
              <a:t>Click to insert photo</a:t>
            </a:r>
          </a:p>
        </p:txBody>
      </p:sp>
      <p:sp>
        <p:nvSpPr>
          <p:cNvPr id="115" name="Text Placeholder 17">
            <a:extLst>
              <a:ext uri="{FF2B5EF4-FFF2-40B4-BE49-F238E27FC236}">
                <a16:creationId xmlns:a16="http://schemas.microsoft.com/office/drawing/2014/main" id="{06058CD6-42E7-DB08-5A83-2D3088B81D8A}"/>
              </a:ext>
            </a:extLst>
          </p:cNvPr>
          <p:cNvSpPr>
            <a:spLocks noGrp="1"/>
          </p:cNvSpPr>
          <p:nvPr>
            <p:ph type="body" sz="quarter" idx="44" hasCustomPrompt="1"/>
          </p:nvPr>
        </p:nvSpPr>
        <p:spPr>
          <a:xfrm>
            <a:off x="8942478" y="4086310"/>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grpSp>
        <p:nvGrpSpPr>
          <p:cNvPr id="13" name="Group 12">
            <a:extLst>
              <a:ext uri="{FF2B5EF4-FFF2-40B4-BE49-F238E27FC236}">
                <a16:creationId xmlns:a16="http://schemas.microsoft.com/office/drawing/2014/main" id="{F4840272-E087-DD78-31EF-F09DB695862D}"/>
              </a:ext>
            </a:extLst>
          </p:cNvPr>
          <p:cNvGrpSpPr/>
          <p:nvPr/>
        </p:nvGrpSpPr>
        <p:grpSpPr>
          <a:xfrm>
            <a:off x="12287572" y="0"/>
            <a:ext cx="2175021" cy="4839558"/>
            <a:chOff x="838200" y="1150069"/>
            <a:chExt cx="2175021" cy="4839558"/>
          </a:xfrm>
        </p:grpSpPr>
        <p:sp>
          <p:nvSpPr>
            <p:cNvPr id="14" name="Rectangle 13">
              <a:extLst>
                <a:ext uri="{FF2B5EF4-FFF2-40B4-BE49-F238E27FC236}">
                  <a16:creationId xmlns:a16="http://schemas.microsoft.com/office/drawing/2014/main" id="{4C86FF69-8395-67C1-B218-ED1F8758F07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6037128-B819-F2EF-FFD5-49CC1B5832C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6" name="TextBox 15">
              <a:extLst>
                <a:ext uri="{FF2B5EF4-FFF2-40B4-BE49-F238E27FC236}">
                  <a16:creationId xmlns:a16="http://schemas.microsoft.com/office/drawing/2014/main" id="{948451E8-DAB8-AF63-6ED0-89AE8A908FB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7" name="TextBox 16">
              <a:extLst>
                <a:ext uri="{FF2B5EF4-FFF2-40B4-BE49-F238E27FC236}">
                  <a16:creationId xmlns:a16="http://schemas.microsoft.com/office/drawing/2014/main" id="{08511D3A-A699-8373-24EC-05D9A4C3844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8" name="TextBox 17">
              <a:extLst>
                <a:ext uri="{FF2B5EF4-FFF2-40B4-BE49-F238E27FC236}">
                  <a16:creationId xmlns:a16="http://schemas.microsoft.com/office/drawing/2014/main" id="{CA86D1CC-F40E-26C6-3E4F-D03493C7542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9" name="TextBox 18">
              <a:extLst>
                <a:ext uri="{FF2B5EF4-FFF2-40B4-BE49-F238E27FC236}">
                  <a16:creationId xmlns:a16="http://schemas.microsoft.com/office/drawing/2014/main" id="{A029997A-257F-580A-F6DE-A79BC189F48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0" name="TextBox 19">
              <a:extLst>
                <a:ext uri="{FF2B5EF4-FFF2-40B4-BE49-F238E27FC236}">
                  <a16:creationId xmlns:a16="http://schemas.microsoft.com/office/drawing/2014/main" id="{FAC99A98-A4AE-22DD-D3DB-B636E8501BB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1" name="TextBox 20">
              <a:extLst>
                <a:ext uri="{FF2B5EF4-FFF2-40B4-BE49-F238E27FC236}">
                  <a16:creationId xmlns:a16="http://schemas.microsoft.com/office/drawing/2014/main" id="{935495D1-3014-C9DC-7A27-54854E45BC6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2" name="TextBox 21">
              <a:extLst>
                <a:ext uri="{FF2B5EF4-FFF2-40B4-BE49-F238E27FC236}">
                  <a16:creationId xmlns:a16="http://schemas.microsoft.com/office/drawing/2014/main" id="{3C6CBFA7-5C82-0607-12DB-DE2CDCAF475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4" name="Date Placeholder 23">
            <a:extLst>
              <a:ext uri="{FF2B5EF4-FFF2-40B4-BE49-F238E27FC236}">
                <a16:creationId xmlns:a16="http://schemas.microsoft.com/office/drawing/2014/main" id="{EA5C1D42-A9A0-16A8-4B5D-0F85EC06B7F8}"/>
              </a:ext>
            </a:extLst>
          </p:cNvPr>
          <p:cNvSpPr>
            <a:spLocks noGrp="1"/>
          </p:cNvSpPr>
          <p:nvPr>
            <p:ph type="dt" sz="half" idx="45"/>
          </p:nvPr>
        </p:nvSpPr>
        <p:spPr/>
        <p:txBody>
          <a:bodyPr/>
          <a:lstStyle/>
          <a:p>
            <a:endParaRPr lang="en-GB" dirty="0"/>
          </a:p>
        </p:txBody>
      </p:sp>
      <p:sp>
        <p:nvSpPr>
          <p:cNvPr id="25" name="Footer Placeholder 24">
            <a:extLst>
              <a:ext uri="{FF2B5EF4-FFF2-40B4-BE49-F238E27FC236}">
                <a16:creationId xmlns:a16="http://schemas.microsoft.com/office/drawing/2014/main" id="{232B3F94-5D8D-F93B-C39E-B7C031910972}"/>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6" name="Slide Number Placeholder 25">
            <a:extLst>
              <a:ext uri="{FF2B5EF4-FFF2-40B4-BE49-F238E27FC236}">
                <a16:creationId xmlns:a16="http://schemas.microsoft.com/office/drawing/2014/main" id="{13BDC0DE-2BDE-1B16-B970-187349361C92}"/>
              </a:ext>
            </a:extLst>
          </p:cNvPr>
          <p:cNvSpPr>
            <a:spLocks noGrp="1"/>
          </p:cNvSpPr>
          <p:nvPr>
            <p:ph type="sldNum" sz="quarter" idx="47"/>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A59BAEF-F72C-D92F-284E-A6E08CC18FA0}"/>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235F43B4-2545-F142-872B-1492A64F163F}"/>
              </a:ext>
            </a:extLst>
          </p:cNvPr>
          <p:cNvGrpSpPr/>
          <p:nvPr userDrawn="1"/>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BF1CCBCD-FF21-5AFE-B1FD-589E0A801D1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 name="Rectangle 5">
              <a:extLst>
                <a:ext uri="{FF2B5EF4-FFF2-40B4-BE49-F238E27FC236}">
                  <a16:creationId xmlns:a16="http://schemas.microsoft.com/office/drawing/2014/main" id="{984D0874-5934-132B-2DD5-7AFE3438FE1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 name="TextBox 6">
              <a:extLst>
                <a:ext uri="{FF2B5EF4-FFF2-40B4-BE49-F238E27FC236}">
                  <a16:creationId xmlns:a16="http://schemas.microsoft.com/office/drawing/2014/main" id="{798995E4-B36C-92BF-6564-E02C1C9246E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 name="TextBox 7">
              <a:extLst>
                <a:ext uri="{FF2B5EF4-FFF2-40B4-BE49-F238E27FC236}">
                  <a16:creationId xmlns:a16="http://schemas.microsoft.com/office/drawing/2014/main" id="{10F4B8AC-8FE3-175F-CC64-E2749737016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 name="TextBox 8">
              <a:extLst>
                <a:ext uri="{FF2B5EF4-FFF2-40B4-BE49-F238E27FC236}">
                  <a16:creationId xmlns:a16="http://schemas.microsoft.com/office/drawing/2014/main" id="{015A3BD6-BF4B-FA76-9B1B-B29693C602E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0" name="TextBox 9">
              <a:extLst>
                <a:ext uri="{FF2B5EF4-FFF2-40B4-BE49-F238E27FC236}">
                  <a16:creationId xmlns:a16="http://schemas.microsoft.com/office/drawing/2014/main" id="{C63F0139-DF07-83C6-CDEF-209143FC7B9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1" name="TextBox 10">
              <a:extLst>
                <a:ext uri="{FF2B5EF4-FFF2-40B4-BE49-F238E27FC236}">
                  <a16:creationId xmlns:a16="http://schemas.microsoft.com/office/drawing/2014/main" id="{FD4BC8FE-98AE-85BD-1642-6148A3B096DF}"/>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2" name="TextBox 11">
              <a:extLst>
                <a:ext uri="{FF2B5EF4-FFF2-40B4-BE49-F238E27FC236}">
                  <a16:creationId xmlns:a16="http://schemas.microsoft.com/office/drawing/2014/main" id="{5A1AE3BD-6F62-C792-B10E-8D81ECF3D2E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3" name="TextBox 22">
              <a:extLst>
                <a:ext uri="{FF2B5EF4-FFF2-40B4-BE49-F238E27FC236}">
                  <a16:creationId xmlns:a16="http://schemas.microsoft.com/office/drawing/2014/main" id="{DB5573EA-5C22-B47C-2B87-1C04FBCD011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2232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ur team x8">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5772B2F5-8746-B0DE-6934-182B019B13C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C5A20885-8F55-3AA2-CA18-DEAC9E1DA44E}"/>
              </a:ext>
            </a:extLst>
          </p:cNvPr>
          <p:cNvSpPr>
            <a:spLocks noGrp="1"/>
          </p:cNvSpPr>
          <p:nvPr>
            <p:ph type="body" sz="quarter" idx="76" hasCustomPrompt="1"/>
          </p:nvPr>
        </p:nvSpPr>
        <p:spPr>
          <a:xfrm>
            <a:off x="450850" y="1532547"/>
            <a:ext cx="3163824" cy="236396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45" name="Group 44">
            <a:extLst>
              <a:ext uri="{FF2B5EF4-FFF2-40B4-BE49-F238E27FC236}">
                <a16:creationId xmlns:a16="http://schemas.microsoft.com/office/drawing/2014/main" id="{F2164796-2CCC-CBE7-1966-6119171DF042}"/>
              </a:ext>
            </a:extLst>
          </p:cNvPr>
          <p:cNvGrpSpPr/>
          <p:nvPr/>
        </p:nvGrpSpPr>
        <p:grpSpPr>
          <a:xfrm>
            <a:off x="12287572" y="0"/>
            <a:ext cx="2175021" cy="4839558"/>
            <a:chOff x="838200" y="1150069"/>
            <a:chExt cx="2175021" cy="4839558"/>
          </a:xfrm>
        </p:grpSpPr>
        <p:sp>
          <p:nvSpPr>
            <p:cNvPr id="46" name="Rectangle 45">
              <a:extLst>
                <a:ext uri="{FF2B5EF4-FFF2-40B4-BE49-F238E27FC236}">
                  <a16:creationId xmlns:a16="http://schemas.microsoft.com/office/drawing/2014/main" id="{2B6A15C3-EE3C-94C8-B942-AE8A39F92A05}"/>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3A0DF0A7-2787-C7E5-54D8-09FB2E5F6AD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80CA38EE-4F46-E778-5288-B481329387A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5E31A892-9C01-6E6D-C940-A734E750E2F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073B207D-FC3A-EA9F-6E6C-321EBE9379B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1" name="TextBox 50">
              <a:extLst>
                <a:ext uri="{FF2B5EF4-FFF2-40B4-BE49-F238E27FC236}">
                  <a16:creationId xmlns:a16="http://schemas.microsoft.com/office/drawing/2014/main" id="{299A2ADF-7411-68D2-F55F-41BDA299CC6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2" name="TextBox 51">
              <a:extLst>
                <a:ext uri="{FF2B5EF4-FFF2-40B4-BE49-F238E27FC236}">
                  <a16:creationId xmlns:a16="http://schemas.microsoft.com/office/drawing/2014/main" id="{D7B4C9CE-150C-90BC-3435-AA6225B9FEA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3" name="TextBox 52">
              <a:extLst>
                <a:ext uri="{FF2B5EF4-FFF2-40B4-BE49-F238E27FC236}">
                  <a16:creationId xmlns:a16="http://schemas.microsoft.com/office/drawing/2014/main" id="{179D4B5A-61B6-8876-9E15-4B3E664B3E6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4" name="TextBox 53">
              <a:extLst>
                <a:ext uri="{FF2B5EF4-FFF2-40B4-BE49-F238E27FC236}">
                  <a16:creationId xmlns:a16="http://schemas.microsoft.com/office/drawing/2014/main" id="{0FBE210D-989F-A916-B487-12BC64AB78C8}"/>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0" name="Date Placeholder 59">
            <a:extLst>
              <a:ext uri="{FF2B5EF4-FFF2-40B4-BE49-F238E27FC236}">
                <a16:creationId xmlns:a16="http://schemas.microsoft.com/office/drawing/2014/main" id="{50197255-FED2-495F-F7E6-0A84AEFC5443}"/>
              </a:ext>
            </a:extLst>
          </p:cNvPr>
          <p:cNvSpPr>
            <a:spLocks noGrp="1"/>
          </p:cNvSpPr>
          <p:nvPr>
            <p:ph type="dt" sz="half" idx="93"/>
          </p:nvPr>
        </p:nvSpPr>
        <p:spPr/>
        <p:txBody>
          <a:bodyPr/>
          <a:lstStyle/>
          <a:p>
            <a:endParaRPr lang="en-GB" dirty="0"/>
          </a:p>
        </p:txBody>
      </p:sp>
      <p:sp>
        <p:nvSpPr>
          <p:cNvPr id="61" name="Footer Placeholder 60">
            <a:extLst>
              <a:ext uri="{FF2B5EF4-FFF2-40B4-BE49-F238E27FC236}">
                <a16:creationId xmlns:a16="http://schemas.microsoft.com/office/drawing/2014/main" id="{E64F5F90-A239-A5AC-983B-B147CF2326B4}"/>
              </a:ext>
            </a:extLst>
          </p:cNvPr>
          <p:cNvSpPr>
            <a:spLocks noGrp="1"/>
          </p:cNvSpPr>
          <p:nvPr>
            <p:ph type="ftr" sz="quarter" idx="9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2" name="Slide Number Placeholder 61">
            <a:extLst>
              <a:ext uri="{FF2B5EF4-FFF2-40B4-BE49-F238E27FC236}">
                <a16:creationId xmlns:a16="http://schemas.microsoft.com/office/drawing/2014/main" id="{970F3AFE-AC05-B4C5-72EF-C659654911B4}"/>
              </a:ext>
            </a:extLst>
          </p:cNvPr>
          <p:cNvSpPr>
            <a:spLocks noGrp="1"/>
          </p:cNvSpPr>
          <p:nvPr>
            <p:ph type="sldNum" sz="quarter" idx="95"/>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9BB59618-3BAD-56A9-26CA-415A20E1EEC3}"/>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
        <p:nvSpPr>
          <p:cNvPr id="3" name="Text Placeholder 11">
            <a:extLst>
              <a:ext uri="{FF2B5EF4-FFF2-40B4-BE49-F238E27FC236}">
                <a16:creationId xmlns:a16="http://schemas.microsoft.com/office/drawing/2014/main" id="{FAD751D6-2F7C-5E04-C433-117338CE6274}"/>
              </a:ext>
            </a:extLst>
          </p:cNvPr>
          <p:cNvSpPr>
            <a:spLocks noGrp="1"/>
          </p:cNvSpPr>
          <p:nvPr>
            <p:ph type="body" sz="quarter" idx="23" hasCustomPrompt="1"/>
          </p:nvPr>
        </p:nvSpPr>
        <p:spPr>
          <a:xfrm>
            <a:off x="4351751"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 name="Text Placeholder 17">
            <a:extLst>
              <a:ext uri="{FF2B5EF4-FFF2-40B4-BE49-F238E27FC236}">
                <a16:creationId xmlns:a16="http://schemas.microsoft.com/office/drawing/2014/main" id="{8F1811D1-9BCB-9A14-6DC2-FB58EEEFEC32}"/>
              </a:ext>
            </a:extLst>
          </p:cNvPr>
          <p:cNvSpPr>
            <a:spLocks noGrp="1"/>
          </p:cNvSpPr>
          <p:nvPr>
            <p:ph type="body" sz="quarter" idx="24" hasCustomPrompt="1"/>
          </p:nvPr>
        </p:nvSpPr>
        <p:spPr>
          <a:xfrm>
            <a:off x="4464347"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5" name="Text Placeholder 17">
            <a:extLst>
              <a:ext uri="{FF2B5EF4-FFF2-40B4-BE49-F238E27FC236}">
                <a16:creationId xmlns:a16="http://schemas.microsoft.com/office/drawing/2014/main" id="{8A53A358-258E-3377-93C1-E4FD4836EEFB}"/>
              </a:ext>
            </a:extLst>
          </p:cNvPr>
          <p:cNvSpPr>
            <a:spLocks noGrp="1"/>
          </p:cNvSpPr>
          <p:nvPr>
            <p:ph type="body" sz="quarter" idx="25" hasCustomPrompt="1"/>
          </p:nvPr>
        </p:nvSpPr>
        <p:spPr>
          <a:xfrm>
            <a:off x="4464347"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6" name="Picture Placeholder 15">
            <a:extLst>
              <a:ext uri="{FF2B5EF4-FFF2-40B4-BE49-F238E27FC236}">
                <a16:creationId xmlns:a16="http://schemas.microsoft.com/office/drawing/2014/main" id="{79F0DA01-38A1-6DBE-53D2-2FD18D0DF6C5}"/>
              </a:ext>
            </a:extLst>
          </p:cNvPr>
          <p:cNvSpPr>
            <a:spLocks noGrp="1"/>
          </p:cNvSpPr>
          <p:nvPr>
            <p:ph type="pic" sz="quarter" idx="26" hasCustomPrompt="1"/>
          </p:nvPr>
        </p:nvSpPr>
        <p:spPr>
          <a:xfrm>
            <a:off x="4462118" y="1646477"/>
            <a:ext cx="1220320" cy="1125068"/>
          </a:xfrm>
        </p:spPr>
        <p:txBody>
          <a:bodyPr/>
          <a:lstStyle>
            <a:lvl1pPr algn="ctr">
              <a:defRPr sz="800"/>
            </a:lvl1pPr>
          </a:lstStyle>
          <a:p>
            <a:r>
              <a:rPr lang="en-GB" dirty="0"/>
              <a:t>Click to insert photo</a:t>
            </a:r>
          </a:p>
        </p:txBody>
      </p:sp>
      <p:sp>
        <p:nvSpPr>
          <p:cNvPr id="7" name="Text Placeholder 11">
            <a:extLst>
              <a:ext uri="{FF2B5EF4-FFF2-40B4-BE49-F238E27FC236}">
                <a16:creationId xmlns:a16="http://schemas.microsoft.com/office/drawing/2014/main" id="{B5CBF561-2271-E767-9CAE-A968471F3649}"/>
              </a:ext>
            </a:extLst>
          </p:cNvPr>
          <p:cNvSpPr>
            <a:spLocks noGrp="1"/>
          </p:cNvSpPr>
          <p:nvPr>
            <p:ph type="body" sz="quarter" idx="27" hasCustomPrompt="1"/>
          </p:nvPr>
        </p:nvSpPr>
        <p:spPr>
          <a:xfrm>
            <a:off x="6237166"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9" name="Text Placeholder 17">
            <a:extLst>
              <a:ext uri="{FF2B5EF4-FFF2-40B4-BE49-F238E27FC236}">
                <a16:creationId xmlns:a16="http://schemas.microsoft.com/office/drawing/2014/main" id="{18222500-6A67-B518-D052-EF3031925247}"/>
              </a:ext>
            </a:extLst>
          </p:cNvPr>
          <p:cNvSpPr>
            <a:spLocks noGrp="1"/>
          </p:cNvSpPr>
          <p:nvPr>
            <p:ph type="body" sz="quarter" idx="28" hasCustomPrompt="1"/>
          </p:nvPr>
        </p:nvSpPr>
        <p:spPr>
          <a:xfrm>
            <a:off x="6349762"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10" name="Text Placeholder 17">
            <a:extLst>
              <a:ext uri="{FF2B5EF4-FFF2-40B4-BE49-F238E27FC236}">
                <a16:creationId xmlns:a16="http://schemas.microsoft.com/office/drawing/2014/main" id="{FF12C91C-5A22-C8E2-C672-A515FD18DFED}"/>
              </a:ext>
            </a:extLst>
          </p:cNvPr>
          <p:cNvSpPr>
            <a:spLocks noGrp="1"/>
          </p:cNvSpPr>
          <p:nvPr>
            <p:ph type="body" sz="quarter" idx="29" hasCustomPrompt="1"/>
          </p:nvPr>
        </p:nvSpPr>
        <p:spPr>
          <a:xfrm>
            <a:off x="6349762"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11" name="Picture Placeholder 15">
            <a:extLst>
              <a:ext uri="{FF2B5EF4-FFF2-40B4-BE49-F238E27FC236}">
                <a16:creationId xmlns:a16="http://schemas.microsoft.com/office/drawing/2014/main" id="{6CF11C5D-ECA7-8D18-8ACD-EDFC73B693DC}"/>
              </a:ext>
            </a:extLst>
          </p:cNvPr>
          <p:cNvSpPr>
            <a:spLocks noGrp="1"/>
          </p:cNvSpPr>
          <p:nvPr>
            <p:ph type="pic" sz="quarter" idx="30" hasCustomPrompt="1"/>
          </p:nvPr>
        </p:nvSpPr>
        <p:spPr>
          <a:xfrm>
            <a:off x="6347533" y="1646477"/>
            <a:ext cx="1220320" cy="1125068"/>
          </a:xfrm>
        </p:spPr>
        <p:txBody>
          <a:bodyPr/>
          <a:lstStyle>
            <a:lvl1pPr algn="ctr">
              <a:defRPr sz="800"/>
            </a:lvl1pPr>
          </a:lstStyle>
          <a:p>
            <a:r>
              <a:rPr lang="en-GB" dirty="0"/>
              <a:t>Click to insert photo</a:t>
            </a:r>
          </a:p>
        </p:txBody>
      </p:sp>
      <p:sp>
        <p:nvSpPr>
          <p:cNvPr id="12" name="Text Placeholder 11">
            <a:extLst>
              <a:ext uri="{FF2B5EF4-FFF2-40B4-BE49-F238E27FC236}">
                <a16:creationId xmlns:a16="http://schemas.microsoft.com/office/drawing/2014/main" id="{D48A3E34-F76C-7A8B-D35B-50ED6A51B80C}"/>
              </a:ext>
            </a:extLst>
          </p:cNvPr>
          <p:cNvSpPr>
            <a:spLocks noGrp="1"/>
          </p:cNvSpPr>
          <p:nvPr>
            <p:ph type="body" sz="quarter" idx="31" hasCustomPrompt="1"/>
          </p:nvPr>
        </p:nvSpPr>
        <p:spPr>
          <a:xfrm>
            <a:off x="8122581"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3" name="Text Placeholder 17">
            <a:extLst>
              <a:ext uri="{FF2B5EF4-FFF2-40B4-BE49-F238E27FC236}">
                <a16:creationId xmlns:a16="http://schemas.microsoft.com/office/drawing/2014/main" id="{80E0AFD6-D679-1A3D-FB21-A3BA10BEAFC5}"/>
              </a:ext>
            </a:extLst>
          </p:cNvPr>
          <p:cNvSpPr>
            <a:spLocks noGrp="1"/>
          </p:cNvSpPr>
          <p:nvPr>
            <p:ph type="body" sz="quarter" idx="32" hasCustomPrompt="1"/>
          </p:nvPr>
        </p:nvSpPr>
        <p:spPr>
          <a:xfrm>
            <a:off x="8235177"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Name</a:t>
            </a:r>
          </a:p>
        </p:txBody>
      </p:sp>
      <p:sp>
        <p:nvSpPr>
          <p:cNvPr id="14" name="Text Placeholder 17">
            <a:extLst>
              <a:ext uri="{FF2B5EF4-FFF2-40B4-BE49-F238E27FC236}">
                <a16:creationId xmlns:a16="http://schemas.microsoft.com/office/drawing/2014/main" id="{C551C29E-58A2-63D9-7D31-B981BC690B32}"/>
              </a:ext>
            </a:extLst>
          </p:cNvPr>
          <p:cNvSpPr>
            <a:spLocks noGrp="1"/>
          </p:cNvSpPr>
          <p:nvPr>
            <p:ph type="body" sz="quarter" idx="33" hasCustomPrompt="1"/>
          </p:nvPr>
        </p:nvSpPr>
        <p:spPr>
          <a:xfrm>
            <a:off x="8235177"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5" name="Picture Placeholder 15">
            <a:extLst>
              <a:ext uri="{FF2B5EF4-FFF2-40B4-BE49-F238E27FC236}">
                <a16:creationId xmlns:a16="http://schemas.microsoft.com/office/drawing/2014/main" id="{61CEE74D-A617-697A-7841-A96157BACAD1}"/>
              </a:ext>
            </a:extLst>
          </p:cNvPr>
          <p:cNvSpPr>
            <a:spLocks noGrp="1"/>
          </p:cNvSpPr>
          <p:nvPr>
            <p:ph type="pic" sz="quarter" idx="34" hasCustomPrompt="1"/>
          </p:nvPr>
        </p:nvSpPr>
        <p:spPr>
          <a:xfrm>
            <a:off x="8234732" y="1646477"/>
            <a:ext cx="1220320" cy="1125068"/>
          </a:xfrm>
        </p:spPr>
        <p:txBody>
          <a:bodyPr/>
          <a:lstStyle>
            <a:lvl1pPr algn="ctr">
              <a:defRPr sz="800"/>
            </a:lvl1pPr>
          </a:lstStyle>
          <a:p>
            <a:r>
              <a:rPr lang="en-GB" dirty="0"/>
              <a:t>Click to insert photo</a:t>
            </a:r>
          </a:p>
        </p:txBody>
      </p:sp>
      <p:sp>
        <p:nvSpPr>
          <p:cNvPr id="42" name="Text Placeholder 11">
            <a:extLst>
              <a:ext uri="{FF2B5EF4-FFF2-40B4-BE49-F238E27FC236}">
                <a16:creationId xmlns:a16="http://schemas.microsoft.com/office/drawing/2014/main" id="{A04D7B14-71C0-B287-8AEC-9C89DB0295E5}"/>
              </a:ext>
            </a:extLst>
          </p:cNvPr>
          <p:cNvSpPr>
            <a:spLocks noGrp="1"/>
          </p:cNvSpPr>
          <p:nvPr>
            <p:ph type="body" sz="quarter" idx="35" hasCustomPrompt="1"/>
          </p:nvPr>
        </p:nvSpPr>
        <p:spPr>
          <a:xfrm>
            <a:off x="10007996"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3" name="Text Placeholder 17">
            <a:extLst>
              <a:ext uri="{FF2B5EF4-FFF2-40B4-BE49-F238E27FC236}">
                <a16:creationId xmlns:a16="http://schemas.microsoft.com/office/drawing/2014/main" id="{B80CFB99-C460-D8ED-1934-4A730453CF5C}"/>
              </a:ext>
            </a:extLst>
          </p:cNvPr>
          <p:cNvSpPr>
            <a:spLocks noGrp="1"/>
          </p:cNvSpPr>
          <p:nvPr>
            <p:ph type="body" sz="quarter" idx="36" hasCustomPrompt="1"/>
          </p:nvPr>
        </p:nvSpPr>
        <p:spPr>
          <a:xfrm>
            <a:off x="10120592"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4" name="Text Placeholder 17">
            <a:extLst>
              <a:ext uri="{FF2B5EF4-FFF2-40B4-BE49-F238E27FC236}">
                <a16:creationId xmlns:a16="http://schemas.microsoft.com/office/drawing/2014/main" id="{5A9F87E6-A52F-9F74-97E8-3B5F12C958EF}"/>
              </a:ext>
            </a:extLst>
          </p:cNvPr>
          <p:cNvSpPr>
            <a:spLocks noGrp="1"/>
          </p:cNvSpPr>
          <p:nvPr>
            <p:ph type="body" sz="quarter" idx="37" hasCustomPrompt="1"/>
          </p:nvPr>
        </p:nvSpPr>
        <p:spPr>
          <a:xfrm>
            <a:off x="10120592"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55" name="Picture Placeholder 15">
            <a:extLst>
              <a:ext uri="{FF2B5EF4-FFF2-40B4-BE49-F238E27FC236}">
                <a16:creationId xmlns:a16="http://schemas.microsoft.com/office/drawing/2014/main" id="{7B25BB49-FCB7-3FF1-01D8-FD2D9726FC89}"/>
              </a:ext>
            </a:extLst>
          </p:cNvPr>
          <p:cNvSpPr>
            <a:spLocks noGrp="1"/>
          </p:cNvSpPr>
          <p:nvPr>
            <p:ph type="pic" sz="quarter" idx="38" hasCustomPrompt="1"/>
          </p:nvPr>
        </p:nvSpPr>
        <p:spPr>
          <a:xfrm>
            <a:off x="10120592" y="1646477"/>
            <a:ext cx="1220320" cy="1125068"/>
          </a:xfrm>
        </p:spPr>
        <p:txBody>
          <a:bodyPr/>
          <a:lstStyle>
            <a:lvl1pPr algn="ctr">
              <a:defRPr sz="800"/>
            </a:lvl1pPr>
          </a:lstStyle>
          <a:p>
            <a:r>
              <a:rPr lang="en-GB" dirty="0"/>
              <a:t>Click to insert photo</a:t>
            </a:r>
          </a:p>
        </p:txBody>
      </p:sp>
      <p:sp>
        <p:nvSpPr>
          <p:cNvPr id="63" name="Text Placeholder 11">
            <a:extLst>
              <a:ext uri="{FF2B5EF4-FFF2-40B4-BE49-F238E27FC236}">
                <a16:creationId xmlns:a16="http://schemas.microsoft.com/office/drawing/2014/main" id="{8AF31DB8-2616-E8DB-4FED-97801A26C137}"/>
              </a:ext>
            </a:extLst>
          </p:cNvPr>
          <p:cNvSpPr>
            <a:spLocks noGrp="1"/>
          </p:cNvSpPr>
          <p:nvPr>
            <p:ph type="body" sz="quarter" idx="47" hasCustomPrompt="1"/>
          </p:nvPr>
        </p:nvSpPr>
        <p:spPr>
          <a:xfrm>
            <a:off x="4351751"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64" name="Text Placeholder 17">
            <a:extLst>
              <a:ext uri="{FF2B5EF4-FFF2-40B4-BE49-F238E27FC236}">
                <a16:creationId xmlns:a16="http://schemas.microsoft.com/office/drawing/2014/main" id="{3A6BBA34-AC86-DE65-6E55-E7DCE92FB37F}"/>
              </a:ext>
            </a:extLst>
          </p:cNvPr>
          <p:cNvSpPr>
            <a:spLocks noGrp="1"/>
          </p:cNvSpPr>
          <p:nvPr>
            <p:ph type="body" sz="quarter" idx="48" hasCustomPrompt="1"/>
          </p:nvPr>
        </p:nvSpPr>
        <p:spPr>
          <a:xfrm>
            <a:off x="4464347"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65" name="Text Placeholder 17">
            <a:extLst>
              <a:ext uri="{FF2B5EF4-FFF2-40B4-BE49-F238E27FC236}">
                <a16:creationId xmlns:a16="http://schemas.microsoft.com/office/drawing/2014/main" id="{A30F8EBE-298D-52A1-30B9-F859D3D0AC2E}"/>
              </a:ext>
            </a:extLst>
          </p:cNvPr>
          <p:cNvSpPr>
            <a:spLocks noGrp="1"/>
          </p:cNvSpPr>
          <p:nvPr>
            <p:ph type="body" sz="quarter" idx="49" hasCustomPrompt="1"/>
          </p:nvPr>
        </p:nvSpPr>
        <p:spPr>
          <a:xfrm>
            <a:off x="4464347"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66" name="Picture Placeholder 15">
            <a:extLst>
              <a:ext uri="{FF2B5EF4-FFF2-40B4-BE49-F238E27FC236}">
                <a16:creationId xmlns:a16="http://schemas.microsoft.com/office/drawing/2014/main" id="{C5275532-E4A4-CDDC-27D7-5AF08D16DD9E}"/>
              </a:ext>
            </a:extLst>
          </p:cNvPr>
          <p:cNvSpPr>
            <a:spLocks noGrp="1"/>
          </p:cNvSpPr>
          <p:nvPr>
            <p:ph type="pic" sz="quarter" idx="50" hasCustomPrompt="1"/>
          </p:nvPr>
        </p:nvSpPr>
        <p:spPr>
          <a:xfrm>
            <a:off x="4462118" y="3971520"/>
            <a:ext cx="1220320" cy="1125068"/>
          </a:xfrm>
        </p:spPr>
        <p:txBody>
          <a:bodyPr/>
          <a:lstStyle>
            <a:lvl1pPr algn="ctr">
              <a:defRPr sz="800"/>
            </a:lvl1pPr>
          </a:lstStyle>
          <a:p>
            <a:r>
              <a:rPr lang="en-GB" dirty="0"/>
              <a:t>Click to insert photo</a:t>
            </a:r>
          </a:p>
        </p:txBody>
      </p:sp>
      <p:sp>
        <p:nvSpPr>
          <p:cNvPr id="67" name="Text Placeholder 11">
            <a:extLst>
              <a:ext uri="{FF2B5EF4-FFF2-40B4-BE49-F238E27FC236}">
                <a16:creationId xmlns:a16="http://schemas.microsoft.com/office/drawing/2014/main" id="{D44A6C04-0CEE-401F-2ECB-B9E8FEBE488C}"/>
              </a:ext>
            </a:extLst>
          </p:cNvPr>
          <p:cNvSpPr>
            <a:spLocks noGrp="1"/>
          </p:cNvSpPr>
          <p:nvPr>
            <p:ph type="body" sz="quarter" idx="51" hasCustomPrompt="1"/>
          </p:nvPr>
        </p:nvSpPr>
        <p:spPr>
          <a:xfrm>
            <a:off x="6237166"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71" name="Text Placeholder 17">
            <a:extLst>
              <a:ext uri="{FF2B5EF4-FFF2-40B4-BE49-F238E27FC236}">
                <a16:creationId xmlns:a16="http://schemas.microsoft.com/office/drawing/2014/main" id="{7A1B1F81-B9B4-C573-6DEB-8900C0C2D2A0}"/>
              </a:ext>
            </a:extLst>
          </p:cNvPr>
          <p:cNvSpPr>
            <a:spLocks noGrp="1"/>
          </p:cNvSpPr>
          <p:nvPr>
            <p:ph type="body" sz="quarter" idx="52" hasCustomPrompt="1"/>
          </p:nvPr>
        </p:nvSpPr>
        <p:spPr>
          <a:xfrm>
            <a:off x="6349762"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72" name="Text Placeholder 17">
            <a:extLst>
              <a:ext uri="{FF2B5EF4-FFF2-40B4-BE49-F238E27FC236}">
                <a16:creationId xmlns:a16="http://schemas.microsoft.com/office/drawing/2014/main" id="{95645752-35F2-0878-8CC5-76B7A93EE754}"/>
              </a:ext>
            </a:extLst>
          </p:cNvPr>
          <p:cNvSpPr>
            <a:spLocks noGrp="1"/>
          </p:cNvSpPr>
          <p:nvPr>
            <p:ph type="body" sz="quarter" idx="53" hasCustomPrompt="1"/>
          </p:nvPr>
        </p:nvSpPr>
        <p:spPr>
          <a:xfrm>
            <a:off x="6349762"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73" name="Picture Placeholder 15">
            <a:extLst>
              <a:ext uri="{FF2B5EF4-FFF2-40B4-BE49-F238E27FC236}">
                <a16:creationId xmlns:a16="http://schemas.microsoft.com/office/drawing/2014/main" id="{CABBB084-7B0D-7E24-28DB-BD65E3C61617}"/>
              </a:ext>
            </a:extLst>
          </p:cNvPr>
          <p:cNvSpPr>
            <a:spLocks noGrp="1"/>
          </p:cNvSpPr>
          <p:nvPr>
            <p:ph type="pic" sz="quarter" idx="54" hasCustomPrompt="1"/>
          </p:nvPr>
        </p:nvSpPr>
        <p:spPr>
          <a:xfrm>
            <a:off x="6347533" y="3971520"/>
            <a:ext cx="1220320" cy="1125068"/>
          </a:xfrm>
        </p:spPr>
        <p:txBody>
          <a:bodyPr/>
          <a:lstStyle>
            <a:lvl1pPr algn="ctr">
              <a:defRPr sz="800"/>
            </a:lvl1pPr>
          </a:lstStyle>
          <a:p>
            <a:r>
              <a:rPr lang="en-GB" dirty="0"/>
              <a:t>Click to insert photo</a:t>
            </a:r>
          </a:p>
        </p:txBody>
      </p:sp>
      <p:sp>
        <p:nvSpPr>
          <p:cNvPr id="74" name="Text Placeholder 11">
            <a:extLst>
              <a:ext uri="{FF2B5EF4-FFF2-40B4-BE49-F238E27FC236}">
                <a16:creationId xmlns:a16="http://schemas.microsoft.com/office/drawing/2014/main" id="{6CF6E45F-85D9-BAF4-33DC-9ABD9FDEDC0C}"/>
              </a:ext>
            </a:extLst>
          </p:cNvPr>
          <p:cNvSpPr>
            <a:spLocks noGrp="1"/>
          </p:cNvSpPr>
          <p:nvPr>
            <p:ph type="body" sz="quarter" idx="55" hasCustomPrompt="1"/>
          </p:nvPr>
        </p:nvSpPr>
        <p:spPr>
          <a:xfrm>
            <a:off x="8122581"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75" name="Text Placeholder 17">
            <a:extLst>
              <a:ext uri="{FF2B5EF4-FFF2-40B4-BE49-F238E27FC236}">
                <a16:creationId xmlns:a16="http://schemas.microsoft.com/office/drawing/2014/main" id="{B85FE928-8868-88A7-643F-C8804119B514}"/>
              </a:ext>
            </a:extLst>
          </p:cNvPr>
          <p:cNvSpPr>
            <a:spLocks noGrp="1"/>
          </p:cNvSpPr>
          <p:nvPr>
            <p:ph type="body" sz="quarter" idx="56" hasCustomPrompt="1"/>
          </p:nvPr>
        </p:nvSpPr>
        <p:spPr>
          <a:xfrm>
            <a:off x="8235177"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76" name="Text Placeholder 17">
            <a:extLst>
              <a:ext uri="{FF2B5EF4-FFF2-40B4-BE49-F238E27FC236}">
                <a16:creationId xmlns:a16="http://schemas.microsoft.com/office/drawing/2014/main" id="{50E25339-6E13-6BF8-7818-5E0941EFD197}"/>
              </a:ext>
            </a:extLst>
          </p:cNvPr>
          <p:cNvSpPr>
            <a:spLocks noGrp="1"/>
          </p:cNvSpPr>
          <p:nvPr>
            <p:ph type="body" sz="quarter" idx="57" hasCustomPrompt="1"/>
          </p:nvPr>
        </p:nvSpPr>
        <p:spPr>
          <a:xfrm>
            <a:off x="8235177"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77" name="Picture Placeholder 15">
            <a:extLst>
              <a:ext uri="{FF2B5EF4-FFF2-40B4-BE49-F238E27FC236}">
                <a16:creationId xmlns:a16="http://schemas.microsoft.com/office/drawing/2014/main" id="{B3F25C5D-BEC7-75C1-810D-FFEA389F7ABF}"/>
              </a:ext>
            </a:extLst>
          </p:cNvPr>
          <p:cNvSpPr>
            <a:spLocks noGrp="1"/>
          </p:cNvSpPr>
          <p:nvPr>
            <p:ph type="pic" sz="quarter" idx="58" hasCustomPrompt="1"/>
          </p:nvPr>
        </p:nvSpPr>
        <p:spPr>
          <a:xfrm>
            <a:off x="8232949" y="3971520"/>
            <a:ext cx="1220320" cy="1125068"/>
          </a:xfrm>
        </p:spPr>
        <p:txBody>
          <a:bodyPr/>
          <a:lstStyle>
            <a:lvl1pPr algn="ctr">
              <a:defRPr sz="800"/>
            </a:lvl1pPr>
          </a:lstStyle>
          <a:p>
            <a:r>
              <a:rPr lang="en-GB" dirty="0"/>
              <a:t>Click to insert photo</a:t>
            </a:r>
          </a:p>
        </p:txBody>
      </p:sp>
      <p:sp>
        <p:nvSpPr>
          <p:cNvPr id="78" name="Text Placeholder 11">
            <a:extLst>
              <a:ext uri="{FF2B5EF4-FFF2-40B4-BE49-F238E27FC236}">
                <a16:creationId xmlns:a16="http://schemas.microsoft.com/office/drawing/2014/main" id="{2AC029AD-EE61-76EF-35AD-364E20445875}"/>
              </a:ext>
            </a:extLst>
          </p:cNvPr>
          <p:cNvSpPr>
            <a:spLocks noGrp="1"/>
          </p:cNvSpPr>
          <p:nvPr>
            <p:ph type="body" sz="quarter" idx="59" hasCustomPrompt="1"/>
          </p:nvPr>
        </p:nvSpPr>
        <p:spPr>
          <a:xfrm>
            <a:off x="10007996"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79" name="Text Placeholder 17">
            <a:extLst>
              <a:ext uri="{FF2B5EF4-FFF2-40B4-BE49-F238E27FC236}">
                <a16:creationId xmlns:a16="http://schemas.microsoft.com/office/drawing/2014/main" id="{A289AAE0-D8FE-1A37-DFF1-55389BDB039A}"/>
              </a:ext>
            </a:extLst>
          </p:cNvPr>
          <p:cNvSpPr>
            <a:spLocks noGrp="1"/>
          </p:cNvSpPr>
          <p:nvPr>
            <p:ph type="body" sz="quarter" idx="60" hasCustomPrompt="1"/>
          </p:nvPr>
        </p:nvSpPr>
        <p:spPr>
          <a:xfrm>
            <a:off x="10120592"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80" name="Text Placeholder 17">
            <a:extLst>
              <a:ext uri="{FF2B5EF4-FFF2-40B4-BE49-F238E27FC236}">
                <a16:creationId xmlns:a16="http://schemas.microsoft.com/office/drawing/2014/main" id="{2A090943-DC88-2938-BADD-9D6C5224655E}"/>
              </a:ext>
            </a:extLst>
          </p:cNvPr>
          <p:cNvSpPr>
            <a:spLocks noGrp="1"/>
          </p:cNvSpPr>
          <p:nvPr>
            <p:ph type="body" sz="quarter" idx="61" hasCustomPrompt="1"/>
          </p:nvPr>
        </p:nvSpPr>
        <p:spPr>
          <a:xfrm>
            <a:off x="10120592"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81" name="Picture Placeholder 15">
            <a:extLst>
              <a:ext uri="{FF2B5EF4-FFF2-40B4-BE49-F238E27FC236}">
                <a16:creationId xmlns:a16="http://schemas.microsoft.com/office/drawing/2014/main" id="{E484753B-7489-270B-4323-443AB483A0D0}"/>
              </a:ext>
            </a:extLst>
          </p:cNvPr>
          <p:cNvSpPr>
            <a:spLocks noGrp="1"/>
          </p:cNvSpPr>
          <p:nvPr>
            <p:ph type="pic" sz="quarter" idx="62" hasCustomPrompt="1"/>
          </p:nvPr>
        </p:nvSpPr>
        <p:spPr>
          <a:xfrm>
            <a:off x="10120592" y="3971520"/>
            <a:ext cx="1220320" cy="1125068"/>
          </a:xfrm>
        </p:spPr>
        <p:txBody>
          <a:bodyPr/>
          <a:lstStyle>
            <a:lvl1pPr algn="ctr">
              <a:defRPr sz="800"/>
            </a:lvl1pPr>
          </a:lstStyle>
          <a:p>
            <a:r>
              <a:rPr lang="en-GB" dirty="0"/>
              <a:t>Click to insert photo</a:t>
            </a:r>
          </a:p>
        </p:txBody>
      </p:sp>
      <p:grpSp>
        <p:nvGrpSpPr>
          <p:cNvPr id="15" name="Group 14">
            <a:extLst>
              <a:ext uri="{FF2B5EF4-FFF2-40B4-BE49-F238E27FC236}">
                <a16:creationId xmlns:a16="http://schemas.microsoft.com/office/drawing/2014/main" id="{F5202CC2-0836-BF00-7CB1-96E84C056775}"/>
              </a:ext>
            </a:extLst>
          </p:cNvPr>
          <p:cNvGrpSpPr/>
          <p:nvPr userDrawn="1"/>
        </p:nvGrpSpPr>
        <p:grpSpPr>
          <a:xfrm>
            <a:off x="12287572" y="0"/>
            <a:ext cx="2175021" cy="4839558"/>
            <a:chOff x="838200" y="1150069"/>
            <a:chExt cx="2175021" cy="4839558"/>
          </a:xfrm>
        </p:grpSpPr>
        <p:sp>
          <p:nvSpPr>
            <p:cNvPr id="16" name="Rectangle 15">
              <a:extLst>
                <a:ext uri="{FF2B5EF4-FFF2-40B4-BE49-F238E27FC236}">
                  <a16:creationId xmlns:a16="http://schemas.microsoft.com/office/drawing/2014/main" id="{AFFC0B26-763A-CB52-F50F-6E3157FC249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7" name="Rectangle 16">
              <a:extLst>
                <a:ext uri="{FF2B5EF4-FFF2-40B4-BE49-F238E27FC236}">
                  <a16:creationId xmlns:a16="http://schemas.microsoft.com/office/drawing/2014/main" id="{87885472-0012-C422-05CF-499BE4C5348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8" name="TextBox 17">
              <a:extLst>
                <a:ext uri="{FF2B5EF4-FFF2-40B4-BE49-F238E27FC236}">
                  <a16:creationId xmlns:a16="http://schemas.microsoft.com/office/drawing/2014/main" id="{5059EDC1-F5EC-A2A7-BC22-F717105B853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9" name="TextBox 18">
              <a:extLst>
                <a:ext uri="{FF2B5EF4-FFF2-40B4-BE49-F238E27FC236}">
                  <a16:creationId xmlns:a16="http://schemas.microsoft.com/office/drawing/2014/main" id="{DE5B4A5B-F41E-812D-55EB-6D21149963E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E4748DD8-8E75-BC4E-CF54-86803F1827B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1" name="TextBox 20">
              <a:extLst>
                <a:ext uri="{FF2B5EF4-FFF2-40B4-BE49-F238E27FC236}">
                  <a16:creationId xmlns:a16="http://schemas.microsoft.com/office/drawing/2014/main" id="{E07FFB09-CFF7-54AB-ACBB-08A843DB476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2" name="TextBox 21">
              <a:extLst>
                <a:ext uri="{FF2B5EF4-FFF2-40B4-BE49-F238E27FC236}">
                  <a16:creationId xmlns:a16="http://schemas.microsoft.com/office/drawing/2014/main" id="{2E72924B-4F27-E588-18A7-FE7E111B7A2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3" name="TextBox 22">
              <a:extLst>
                <a:ext uri="{FF2B5EF4-FFF2-40B4-BE49-F238E27FC236}">
                  <a16:creationId xmlns:a16="http://schemas.microsoft.com/office/drawing/2014/main" id="{040613F7-EA29-B3A1-1372-9B44E1A5507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6" name="TextBox 25">
              <a:extLst>
                <a:ext uri="{FF2B5EF4-FFF2-40B4-BE49-F238E27FC236}">
                  <a16:creationId xmlns:a16="http://schemas.microsoft.com/office/drawing/2014/main" id="{00C9DDC9-199D-5A8C-B49C-0F82C93D5DA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162632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eam CV (1)">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53A8E016-1D8E-E741-3F9A-1CF2E5DD4C96}"/>
              </a:ext>
            </a:extLst>
          </p:cNvPr>
          <p:cNvSpPr>
            <a:spLocks noGrp="1"/>
          </p:cNvSpPr>
          <p:nvPr>
            <p:ph type="body" sz="quarter" idx="3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7" name="Picture Placeholder 16">
            <a:extLst>
              <a:ext uri="{FF2B5EF4-FFF2-40B4-BE49-F238E27FC236}">
                <a16:creationId xmlns:a16="http://schemas.microsoft.com/office/drawing/2014/main" id="{E085518F-331F-76AA-45E6-BF51443BB9B0}"/>
              </a:ext>
            </a:extLst>
          </p:cNvPr>
          <p:cNvSpPr>
            <a:spLocks noGrp="1"/>
          </p:cNvSpPr>
          <p:nvPr>
            <p:ph type="pic" sz="quarter" idx="17" hasCustomPrompt="1"/>
          </p:nvPr>
        </p:nvSpPr>
        <p:spPr>
          <a:xfrm>
            <a:off x="7446644" y="0"/>
            <a:ext cx="4524374" cy="6858000"/>
          </a:xfrm>
        </p:spPr>
        <p:txBody>
          <a:bodyPr tIns="2700000"/>
          <a:lstStyle>
            <a:lvl1pPr algn="ctr">
              <a:defRPr/>
            </a:lvl1pPr>
          </a:lstStyle>
          <a:p>
            <a:r>
              <a:rPr lang="en-GB" dirty="0"/>
              <a:t>Click icon to insert image &gt; Right click &gt; Send to Back</a:t>
            </a:r>
          </a:p>
        </p:txBody>
      </p:sp>
      <p:sp>
        <p:nvSpPr>
          <p:cNvPr id="42" name="Text Placeholder 43">
            <a:extLst>
              <a:ext uri="{FF2B5EF4-FFF2-40B4-BE49-F238E27FC236}">
                <a16:creationId xmlns:a16="http://schemas.microsoft.com/office/drawing/2014/main" id="{95649CC8-F7DD-1D92-8865-C9676B367FC8}"/>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9" name="Text Placeholder 8">
            <a:extLst>
              <a:ext uri="{FF2B5EF4-FFF2-40B4-BE49-F238E27FC236}">
                <a16:creationId xmlns:a16="http://schemas.microsoft.com/office/drawing/2014/main" id="{540DF7B9-BAD2-7AE2-24CE-15CD051A602C}"/>
              </a:ext>
            </a:extLst>
          </p:cNvPr>
          <p:cNvSpPr>
            <a:spLocks noGrp="1"/>
          </p:cNvSpPr>
          <p:nvPr>
            <p:ph type="body" sz="quarter" idx="14" hasCustomPrompt="1"/>
          </p:nvPr>
        </p:nvSpPr>
        <p:spPr>
          <a:xfrm>
            <a:off x="450850" y="1520825"/>
            <a:ext cx="6603198" cy="240030"/>
          </a:xfrm>
        </p:spPr>
        <p:txBody>
          <a:bodyPr/>
          <a:lstStyle>
            <a:lvl1pPr>
              <a:defRPr sz="160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1" name="Text Placeholder 10">
            <a:extLst>
              <a:ext uri="{FF2B5EF4-FFF2-40B4-BE49-F238E27FC236}">
                <a16:creationId xmlns:a16="http://schemas.microsoft.com/office/drawing/2014/main" id="{B7F749EC-2191-8477-4AFE-C298DB6D440E}"/>
              </a:ext>
            </a:extLst>
          </p:cNvPr>
          <p:cNvSpPr>
            <a:spLocks noGrp="1"/>
          </p:cNvSpPr>
          <p:nvPr>
            <p:ph type="body" sz="quarter" idx="15" hasCustomPrompt="1"/>
          </p:nvPr>
        </p:nvSpPr>
        <p:spPr>
          <a:xfrm>
            <a:off x="450849" y="1823719"/>
            <a:ext cx="6603197" cy="240030"/>
          </a:xfrm>
        </p:spPr>
        <p:txBody>
          <a:bodyPr/>
          <a:lstStyle>
            <a:lvl1pPr>
              <a:defRPr sz="1200"/>
            </a:lvl1pPr>
          </a:lstStyle>
          <a:p>
            <a:pPr lvl="0"/>
            <a:r>
              <a:rPr lang="en-GB"/>
              <a:t>Insert job title</a:t>
            </a:r>
            <a:endParaRPr lang="en-GB" dirty="0"/>
          </a:p>
        </p:txBody>
      </p:sp>
      <p:sp>
        <p:nvSpPr>
          <p:cNvPr id="15" name="Text Placeholder 14">
            <a:extLst>
              <a:ext uri="{FF2B5EF4-FFF2-40B4-BE49-F238E27FC236}">
                <a16:creationId xmlns:a16="http://schemas.microsoft.com/office/drawing/2014/main" id="{59798CE1-6BED-1C61-4BCD-17F34D1356E1}"/>
              </a:ext>
            </a:extLst>
          </p:cNvPr>
          <p:cNvSpPr>
            <a:spLocks noGrp="1"/>
          </p:cNvSpPr>
          <p:nvPr>
            <p:ph type="body" sz="quarter" idx="16" hasCustomPrompt="1"/>
          </p:nvPr>
        </p:nvSpPr>
        <p:spPr>
          <a:xfrm>
            <a:off x="450849" y="2406765"/>
            <a:ext cx="6605044" cy="3730496"/>
          </a:xfrm>
        </p:spPr>
        <p:txBody>
          <a:bodyPr numCol="3" spcCol="360000"/>
          <a:lstStyle>
            <a:lvl1pPr>
              <a:defRPr sz="1050"/>
            </a:lvl1pPr>
            <a:lvl2pPr>
              <a:defRPr sz="1050"/>
            </a:lvl2pPr>
            <a:lvl3pPr>
              <a:defRPr sz="1000"/>
            </a:lvl3pPr>
            <a:lvl4pPr>
              <a:defRPr sz="900"/>
            </a:lvl4pPr>
            <a:lvl5pPr>
              <a:defRPr sz="105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2" name="Text Placeholder 31">
            <a:extLst>
              <a:ext uri="{FF2B5EF4-FFF2-40B4-BE49-F238E27FC236}">
                <a16:creationId xmlns:a16="http://schemas.microsoft.com/office/drawing/2014/main" id="{ECE304AF-A793-1130-8759-882D899E03F0}"/>
              </a:ext>
            </a:extLst>
          </p:cNvPr>
          <p:cNvSpPr>
            <a:spLocks noGrp="1"/>
          </p:cNvSpPr>
          <p:nvPr>
            <p:ph type="body" sz="quarter" idx="38" hasCustomPrompt="1"/>
          </p:nvPr>
        </p:nvSpPr>
        <p:spPr>
          <a:xfrm>
            <a:off x="7680320" y="4443424"/>
            <a:ext cx="4022091" cy="2096112"/>
          </a:xfrm>
          <a:blipFill dpi="0" rotWithShape="1">
            <a:blip r:embed="rId5"/>
            <a:srcRect/>
            <a:tile tx="0" ty="0" sx="70000" sy="70000" flip="none" algn="tl"/>
          </a:blipFill>
        </p:spPr>
        <p:txBody>
          <a:bodyPr>
            <a:normAutofit/>
          </a:bodyPr>
          <a:lstStyle>
            <a:lvl1pPr>
              <a:defRPr/>
            </a:lvl1pPr>
          </a:lstStyle>
          <a:p>
            <a:pPr lvl="0"/>
            <a:r>
              <a:rPr lang="en-GB"/>
              <a:t> </a:t>
            </a:r>
            <a:endParaRPr lang="en-GB" dirty="0"/>
          </a:p>
        </p:txBody>
      </p:sp>
      <p:sp>
        <p:nvSpPr>
          <p:cNvPr id="20" name="Text Placeholder 19">
            <a:extLst>
              <a:ext uri="{FF2B5EF4-FFF2-40B4-BE49-F238E27FC236}">
                <a16:creationId xmlns:a16="http://schemas.microsoft.com/office/drawing/2014/main" id="{19E4B32C-C58A-F089-8FF4-2ED557B29AE9}"/>
              </a:ext>
            </a:extLst>
          </p:cNvPr>
          <p:cNvSpPr>
            <a:spLocks noGrp="1"/>
          </p:cNvSpPr>
          <p:nvPr>
            <p:ph type="body" sz="quarter" idx="30" hasCustomPrompt="1"/>
          </p:nvPr>
        </p:nvSpPr>
        <p:spPr>
          <a:xfrm>
            <a:off x="7994015" y="4686618"/>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2" name="Text Placeholder 21">
            <a:extLst>
              <a:ext uri="{FF2B5EF4-FFF2-40B4-BE49-F238E27FC236}">
                <a16:creationId xmlns:a16="http://schemas.microsoft.com/office/drawing/2014/main" id="{8F23CE86-0373-BC52-0BAD-2C5979193B49}"/>
              </a:ext>
            </a:extLst>
          </p:cNvPr>
          <p:cNvSpPr>
            <a:spLocks noGrp="1"/>
          </p:cNvSpPr>
          <p:nvPr>
            <p:ph type="body" sz="quarter" idx="31" hasCustomPrompt="1"/>
          </p:nvPr>
        </p:nvSpPr>
        <p:spPr>
          <a:xfrm>
            <a:off x="7994015" y="4857274"/>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9">
            <a:extLst>
              <a:ext uri="{FF2B5EF4-FFF2-40B4-BE49-F238E27FC236}">
                <a16:creationId xmlns:a16="http://schemas.microsoft.com/office/drawing/2014/main" id="{11ED07AB-3037-1405-0203-66D7720DF4E8}"/>
              </a:ext>
            </a:extLst>
          </p:cNvPr>
          <p:cNvSpPr>
            <a:spLocks noGrp="1"/>
          </p:cNvSpPr>
          <p:nvPr>
            <p:ph type="body" sz="quarter" idx="32" hasCustomPrompt="1"/>
          </p:nvPr>
        </p:nvSpPr>
        <p:spPr>
          <a:xfrm>
            <a:off x="7994015" y="5491480"/>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4" name="Text Placeholder 21">
            <a:extLst>
              <a:ext uri="{FF2B5EF4-FFF2-40B4-BE49-F238E27FC236}">
                <a16:creationId xmlns:a16="http://schemas.microsoft.com/office/drawing/2014/main" id="{68135F90-EB66-B881-4395-F294F569A32F}"/>
              </a:ext>
            </a:extLst>
          </p:cNvPr>
          <p:cNvSpPr>
            <a:spLocks noGrp="1"/>
          </p:cNvSpPr>
          <p:nvPr>
            <p:ph type="body" sz="quarter" idx="33" hasCustomPrompt="1"/>
          </p:nvPr>
        </p:nvSpPr>
        <p:spPr>
          <a:xfrm>
            <a:off x="7994015" y="5662136"/>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19">
            <a:extLst>
              <a:ext uri="{FF2B5EF4-FFF2-40B4-BE49-F238E27FC236}">
                <a16:creationId xmlns:a16="http://schemas.microsoft.com/office/drawing/2014/main" id="{989FB32B-F8A1-F8C1-E102-12B6103629F1}"/>
              </a:ext>
            </a:extLst>
          </p:cNvPr>
          <p:cNvSpPr>
            <a:spLocks noGrp="1"/>
          </p:cNvSpPr>
          <p:nvPr>
            <p:ph type="body" sz="quarter" idx="34" hasCustomPrompt="1"/>
          </p:nvPr>
        </p:nvSpPr>
        <p:spPr>
          <a:xfrm>
            <a:off x="9746615" y="4686618"/>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6" name="Text Placeholder 21">
            <a:extLst>
              <a:ext uri="{FF2B5EF4-FFF2-40B4-BE49-F238E27FC236}">
                <a16:creationId xmlns:a16="http://schemas.microsoft.com/office/drawing/2014/main" id="{3A98A306-7AF7-A933-8AF3-7637F0841CBA}"/>
              </a:ext>
            </a:extLst>
          </p:cNvPr>
          <p:cNvSpPr>
            <a:spLocks noGrp="1"/>
          </p:cNvSpPr>
          <p:nvPr>
            <p:ph type="body" sz="quarter" idx="35" hasCustomPrompt="1"/>
          </p:nvPr>
        </p:nvSpPr>
        <p:spPr>
          <a:xfrm>
            <a:off x="9746615" y="4857274"/>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Text Placeholder 19">
            <a:extLst>
              <a:ext uri="{FF2B5EF4-FFF2-40B4-BE49-F238E27FC236}">
                <a16:creationId xmlns:a16="http://schemas.microsoft.com/office/drawing/2014/main" id="{EBA2AB3F-AF63-F271-4905-2D0AF7F8318C}"/>
              </a:ext>
            </a:extLst>
          </p:cNvPr>
          <p:cNvSpPr>
            <a:spLocks noGrp="1"/>
          </p:cNvSpPr>
          <p:nvPr>
            <p:ph type="body" sz="quarter" idx="36" hasCustomPrompt="1"/>
          </p:nvPr>
        </p:nvSpPr>
        <p:spPr>
          <a:xfrm>
            <a:off x="9746615" y="5491480"/>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8" name="Text Placeholder 21">
            <a:extLst>
              <a:ext uri="{FF2B5EF4-FFF2-40B4-BE49-F238E27FC236}">
                <a16:creationId xmlns:a16="http://schemas.microsoft.com/office/drawing/2014/main" id="{79166F55-E2DC-535F-82EB-832A34F115B1}"/>
              </a:ext>
            </a:extLst>
          </p:cNvPr>
          <p:cNvSpPr>
            <a:spLocks noGrp="1"/>
          </p:cNvSpPr>
          <p:nvPr>
            <p:ph type="body" sz="quarter" idx="37" hasCustomPrompt="1"/>
          </p:nvPr>
        </p:nvSpPr>
        <p:spPr>
          <a:xfrm>
            <a:off x="9746615" y="5662136"/>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3" name="Group 2">
            <a:extLst>
              <a:ext uri="{FF2B5EF4-FFF2-40B4-BE49-F238E27FC236}">
                <a16:creationId xmlns:a16="http://schemas.microsoft.com/office/drawing/2014/main" id="{BB480043-AD86-5C37-7ECC-E6A48E9F0875}"/>
              </a:ext>
            </a:extLst>
          </p:cNvPr>
          <p:cNvGrpSpPr/>
          <p:nvPr/>
        </p:nvGrpSpPr>
        <p:grpSpPr>
          <a:xfrm>
            <a:off x="-2178417" y="0"/>
            <a:ext cx="2116910" cy="4354799"/>
            <a:chOff x="-2170726" y="0"/>
            <a:chExt cx="2116910" cy="4354799"/>
          </a:xfrm>
        </p:grpSpPr>
        <p:grpSp>
          <p:nvGrpSpPr>
            <p:cNvPr id="7" name="Group 6">
              <a:extLst>
                <a:ext uri="{FF2B5EF4-FFF2-40B4-BE49-F238E27FC236}">
                  <a16:creationId xmlns:a16="http://schemas.microsoft.com/office/drawing/2014/main" id="{767C44FA-7463-05FE-6312-682D694CBFF6}"/>
                </a:ext>
              </a:extLst>
            </p:cNvPr>
            <p:cNvGrpSpPr/>
            <p:nvPr/>
          </p:nvGrpSpPr>
          <p:grpSpPr>
            <a:xfrm>
              <a:off x="-2170726" y="0"/>
              <a:ext cx="2116910" cy="4354799"/>
              <a:chOff x="1841345" y="1593847"/>
              <a:chExt cx="2116910" cy="4354799"/>
            </a:xfrm>
          </p:grpSpPr>
          <p:sp>
            <p:nvSpPr>
              <p:cNvPr id="14" name="Rectangle 13">
                <a:extLst>
                  <a:ext uri="{FF2B5EF4-FFF2-40B4-BE49-F238E27FC236}">
                    <a16:creationId xmlns:a16="http://schemas.microsoft.com/office/drawing/2014/main" id="{8329071C-95D3-454B-A59A-1CB3316FEDBE}"/>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04978D35-0346-B1C4-7D98-FBECCB3B48A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9" name="TextBox 18">
                <a:extLst>
                  <a:ext uri="{FF2B5EF4-FFF2-40B4-BE49-F238E27FC236}">
                    <a16:creationId xmlns:a16="http://schemas.microsoft.com/office/drawing/2014/main" id="{49616910-CA41-7BC0-1210-02D557483375}"/>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1" name="TextBox 20">
                <a:extLst>
                  <a:ext uri="{FF2B5EF4-FFF2-40B4-BE49-F238E27FC236}">
                    <a16:creationId xmlns:a16="http://schemas.microsoft.com/office/drawing/2014/main" id="{70EBC44E-8766-255D-09CC-A5253BCDDC54}"/>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9" name="TextBox 28">
                <a:extLst>
                  <a:ext uri="{FF2B5EF4-FFF2-40B4-BE49-F238E27FC236}">
                    <a16:creationId xmlns:a16="http://schemas.microsoft.com/office/drawing/2014/main" id="{E7B04133-36B1-F9A0-0A04-ED47A0E7657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0" name="TextBox 29">
                <a:extLst>
                  <a:ext uri="{FF2B5EF4-FFF2-40B4-BE49-F238E27FC236}">
                    <a16:creationId xmlns:a16="http://schemas.microsoft.com/office/drawing/2014/main" id="{5CDCD987-EC03-7F97-C9FE-853070965B57}"/>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8" name="Picture 7">
              <a:extLst>
                <a:ext uri="{FF2B5EF4-FFF2-40B4-BE49-F238E27FC236}">
                  <a16:creationId xmlns:a16="http://schemas.microsoft.com/office/drawing/2014/main" id="{53CA61BA-EC48-42F4-FFFE-757509305C29}"/>
                </a:ext>
              </a:extLst>
            </p:cNvPr>
            <p:cNvPicPr>
              <a:picLocks noChangeAspect="1"/>
            </p:cNvPicPr>
            <p:nvPr/>
          </p:nvPicPr>
          <p:blipFill>
            <a:blip r:embed="rId6"/>
            <a:stretch>
              <a:fillRect/>
            </a:stretch>
          </p:blipFill>
          <p:spPr>
            <a:xfrm>
              <a:off x="-1743959" y="1421385"/>
              <a:ext cx="1257300" cy="733425"/>
            </a:xfrm>
            <a:prstGeom prst="rect">
              <a:avLst/>
            </a:prstGeom>
          </p:spPr>
        </p:pic>
        <p:sp>
          <p:nvSpPr>
            <p:cNvPr id="10" name="Oval 9">
              <a:extLst>
                <a:ext uri="{FF2B5EF4-FFF2-40B4-BE49-F238E27FC236}">
                  <a16:creationId xmlns:a16="http://schemas.microsoft.com/office/drawing/2014/main" id="{99BD7734-2DEF-2CA1-3D4C-A03C8D9FE21B}"/>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2" name="Picture 11">
              <a:extLst>
                <a:ext uri="{FF2B5EF4-FFF2-40B4-BE49-F238E27FC236}">
                  <a16:creationId xmlns:a16="http://schemas.microsoft.com/office/drawing/2014/main" id="{E65B6B1D-0710-B182-80AE-723224C30865}"/>
                </a:ext>
              </a:extLst>
            </p:cNvPr>
            <p:cNvPicPr>
              <a:picLocks noChangeAspect="1"/>
            </p:cNvPicPr>
            <p:nvPr/>
          </p:nvPicPr>
          <p:blipFill>
            <a:blip r:embed="rId7"/>
            <a:stretch>
              <a:fillRect/>
            </a:stretch>
          </p:blipFill>
          <p:spPr>
            <a:xfrm>
              <a:off x="-1743959" y="3490852"/>
              <a:ext cx="1257300" cy="723900"/>
            </a:xfrm>
            <a:prstGeom prst="rect">
              <a:avLst/>
            </a:prstGeom>
          </p:spPr>
        </p:pic>
        <p:sp>
          <p:nvSpPr>
            <p:cNvPr id="13" name="Oval 12">
              <a:extLst>
                <a:ext uri="{FF2B5EF4-FFF2-40B4-BE49-F238E27FC236}">
                  <a16:creationId xmlns:a16="http://schemas.microsoft.com/office/drawing/2014/main" id="{052A952C-FD5B-E7DD-6C8D-A147F748BD80}"/>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44" name="Text Placeholder 10">
            <a:extLst>
              <a:ext uri="{FF2B5EF4-FFF2-40B4-BE49-F238E27FC236}">
                <a16:creationId xmlns:a16="http://schemas.microsoft.com/office/drawing/2014/main" id="{F124625D-2395-453E-3A14-C776265E55BB}"/>
              </a:ext>
            </a:extLst>
          </p:cNvPr>
          <p:cNvSpPr>
            <a:spLocks noGrp="1"/>
          </p:cNvSpPr>
          <p:nvPr>
            <p:ph type="body" sz="quarter" idx="40" hasCustomPrompt="1"/>
          </p:nvPr>
        </p:nvSpPr>
        <p:spPr>
          <a:xfrm>
            <a:off x="450849" y="2041494"/>
            <a:ext cx="6603197" cy="240030"/>
          </a:xfrm>
        </p:spPr>
        <p:txBody>
          <a:bodyPr/>
          <a:lstStyle>
            <a:lvl1pPr>
              <a:defRPr sz="1200"/>
            </a:lvl1pPr>
          </a:lstStyle>
          <a:p>
            <a:pPr lvl="0"/>
            <a:r>
              <a:rPr lang="en-GB"/>
              <a:t>Insert email and number</a:t>
            </a:r>
            <a:endParaRPr lang="en-GB" dirty="0"/>
          </a:p>
        </p:txBody>
      </p:sp>
      <p:sp>
        <p:nvSpPr>
          <p:cNvPr id="63" name="Date Placeholder 62">
            <a:extLst>
              <a:ext uri="{FF2B5EF4-FFF2-40B4-BE49-F238E27FC236}">
                <a16:creationId xmlns:a16="http://schemas.microsoft.com/office/drawing/2014/main" id="{2971E97C-084E-7AC4-C16D-1F804D60ABCF}"/>
              </a:ext>
            </a:extLst>
          </p:cNvPr>
          <p:cNvSpPr>
            <a:spLocks noGrp="1"/>
          </p:cNvSpPr>
          <p:nvPr>
            <p:ph type="dt" sz="half" idx="41"/>
          </p:nvPr>
        </p:nvSpPr>
        <p:spPr/>
        <p:txBody>
          <a:bodyPr/>
          <a:lstStyle/>
          <a:p>
            <a:endParaRPr lang="en-GB" dirty="0"/>
          </a:p>
        </p:txBody>
      </p:sp>
      <p:sp>
        <p:nvSpPr>
          <p:cNvPr id="64" name="Footer Placeholder 63">
            <a:extLst>
              <a:ext uri="{FF2B5EF4-FFF2-40B4-BE49-F238E27FC236}">
                <a16:creationId xmlns:a16="http://schemas.microsoft.com/office/drawing/2014/main" id="{DDF3AADC-3329-B74B-1995-CD4B79BBEBBD}"/>
              </a:ext>
            </a:extLst>
          </p:cNvPr>
          <p:cNvSpPr>
            <a:spLocks noGrp="1"/>
          </p:cNvSpPr>
          <p:nvPr>
            <p:ph type="ftr" sz="quarter" idx="4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5" name="Slide Number Placeholder 64">
            <a:extLst>
              <a:ext uri="{FF2B5EF4-FFF2-40B4-BE49-F238E27FC236}">
                <a16:creationId xmlns:a16="http://schemas.microsoft.com/office/drawing/2014/main" id="{04CDF7F9-96CD-524C-D772-F0DD6D4EE8F8}"/>
              </a:ext>
            </a:extLst>
          </p:cNvPr>
          <p:cNvSpPr>
            <a:spLocks noGrp="1"/>
          </p:cNvSpPr>
          <p:nvPr>
            <p:ph type="sldNum" sz="quarter" idx="43"/>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BB510D3E-46E6-9CF2-AF00-5DB6DA1AAB18}"/>
              </a:ext>
            </a:extLst>
          </p:cNvPr>
          <p:cNvSpPr>
            <a:spLocks noGrp="1"/>
          </p:cNvSpPr>
          <p:nvPr>
            <p:ph type="title" hasCustomPrompt="1"/>
          </p:nvPr>
        </p:nvSpPr>
        <p:spPr>
          <a:xfrm>
            <a:off x="450849" y="422670"/>
            <a:ext cx="6603199" cy="558405"/>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97648128-FC13-31B7-FFEF-8A51789B7186}"/>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DA9CBC9E-159E-F2F2-3C87-59E8F884575F}"/>
                </a:ext>
              </a:extLst>
            </p:cNvPr>
            <p:cNvGrpSpPr/>
            <p:nvPr userDrawn="1"/>
          </p:nvGrpSpPr>
          <p:grpSpPr>
            <a:xfrm>
              <a:off x="-2170726" y="0"/>
              <a:ext cx="2116910" cy="4354799"/>
              <a:chOff x="1841345" y="1593847"/>
              <a:chExt cx="2116910" cy="4354799"/>
            </a:xfrm>
          </p:grpSpPr>
          <p:sp>
            <p:nvSpPr>
              <p:cNvPr id="35" name="Rectangle 34">
                <a:extLst>
                  <a:ext uri="{FF2B5EF4-FFF2-40B4-BE49-F238E27FC236}">
                    <a16:creationId xmlns:a16="http://schemas.microsoft.com/office/drawing/2014/main" id="{8268218B-B390-2BB5-A729-29BDB3D214A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Rectangle 35">
                <a:extLst>
                  <a:ext uri="{FF2B5EF4-FFF2-40B4-BE49-F238E27FC236}">
                    <a16:creationId xmlns:a16="http://schemas.microsoft.com/office/drawing/2014/main" id="{A7CF3DA6-BC71-144B-748A-073137358757}"/>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705CDF70-1BB9-A71F-A89A-5947799BB24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8" name="TextBox 37">
                <a:extLst>
                  <a:ext uri="{FF2B5EF4-FFF2-40B4-BE49-F238E27FC236}">
                    <a16:creationId xmlns:a16="http://schemas.microsoft.com/office/drawing/2014/main" id="{0D1E7E70-80FA-BE11-8F17-1C11362FD8F4}"/>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9" name="TextBox 38">
                <a:extLst>
                  <a:ext uri="{FF2B5EF4-FFF2-40B4-BE49-F238E27FC236}">
                    <a16:creationId xmlns:a16="http://schemas.microsoft.com/office/drawing/2014/main" id="{8BE79C2D-8399-5589-E186-A2BF90698CD9}"/>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0" name="TextBox 39">
                <a:extLst>
                  <a:ext uri="{FF2B5EF4-FFF2-40B4-BE49-F238E27FC236}">
                    <a16:creationId xmlns:a16="http://schemas.microsoft.com/office/drawing/2014/main" id="{B79EE764-1C9B-93B3-F437-39350A0ECB11}"/>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B3E1E4D0-2C7C-BA1A-0A9F-E220E7C63FF8}"/>
                </a:ext>
              </a:extLst>
            </p:cNvPr>
            <p:cNvPicPr>
              <a:picLocks noChangeAspect="1"/>
            </p:cNvPicPr>
            <p:nvPr userDrawn="1"/>
          </p:nvPicPr>
          <p:blipFill>
            <a:blip r:embed="rId6"/>
            <a:stretch>
              <a:fillRect/>
            </a:stretch>
          </p:blipFill>
          <p:spPr>
            <a:xfrm>
              <a:off x="-1743959" y="1421385"/>
              <a:ext cx="1257300" cy="733425"/>
            </a:xfrm>
            <a:prstGeom prst="rect">
              <a:avLst/>
            </a:prstGeom>
          </p:spPr>
        </p:pic>
        <p:sp>
          <p:nvSpPr>
            <p:cNvPr id="31" name="Oval 30">
              <a:extLst>
                <a:ext uri="{FF2B5EF4-FFF2-40B4-BE49-F238E27FC236}">
                  <a16:creationId xmlns:a16="http://schemas.microsoft.com/office/drawing/2014/main" id="{E01D9791-B48A-6333-25A3-F2EA1A5980B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3" name="Picture 32">
              <a:extLst>
                <a:ext uri="{FF2B5EF4-FFF2-40B4-BE49-F238E27FC236}">
                  <a16:creationId xmlns:a16="http://schemas.microsoft.com/office/drawing/2014/main" id="{794DCFC1-B582-2492-F226-A709735C01D7}"/>
                </a:ext>
              </a:extLst>
            </p:cNvPr>
            <p:cNvPicPr>
              <a:picLocks noChangeAspect="1"/>
            </p:cNvPicPr>
            <p:nvPr userDrawn="1"/>
          </p:nvPicPr>
          <p:blipFill>
            <a:blip r:embed="rId7"/>
            <a:stretch>
              <a:fillRect/>
            </a:stretch>
          </p:blipFill>
          <p:spPr>
            <a:xfrm>
              <a:off x="-1743959" y="3490852"/>
              <a:ext cx="1257300" cy="723900"/>
            </a:xfrm>
            <a:prstGeom prst="rect">
              <a:avLst/>
            </a:prstGeom>
          </p:spPr>
        </p:pic>
        <p:sp>
          <p:nvSpPr>
            <p:cNvPr id="34" name="Oval 33">
              <a:extLst>
                <a:ext uri="{FF2B5EF4-FFF2-40B4-BE49-F238E27FC236}">
                  <a16:creationId xmlns:a16="http://schemas.microsoft.com/office/drawing/2014/main" id="{17EC9C0A-7480-3977-EC89-A01D0609404C}"/>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108" name="Group 107">
            <a:extLst>
              <a:ext uri="{FF2B5EF4-FFF2-40B4-BE49-F238E27FC236}">
                <a16:creationId xmlns:a16="http://schemas.microsoft.com/office/drawing/2014/main" id="{E1F944DE-5102-B4D8-6E71-1391491AF81F}"/>
              </a:ext>
            </a:extLst>
          </p:cNvPr>
          <p:cNvGrpSpPr/>
          <p:nvPr userDrawn="1"/>
        </p:nvGrpSpPr>
        <p:grpSpPr>
          <a:xfrm>
            <a:off x="12287572" y="0"/>
            <a:ext cx="2175021" cy="5486150"/>
            <a:chOff x="12287572" y="0"/>
            <a:chExt cx="2175021" cy="5486150"/>
          </a:xfrm>
        </p:grpSpPr>
        <p:grpSp>
          <p:nvGrpSpPr>
            <p:cNvPr id="109" name="Group 108">
              <a:extLst>
                <a:ext uri="{FF2B5EF4-FFF2-40B4-BE49-F238E27FC236}">
                  <a16:creationId xmlns:a16="http://schemas.microsoft.com/office/drawing/2014/main" id="{1E31CE8A-AED9-42FA-E399-556207088922}"/>
                </a:ext>
              </a:extLst>
            </p:cNvPr>
            <p:cNvGrpSpPr/>
            <p:nvPr/>
          </p:nvGrpSpPr>
          <p:grpSpPr>
            <a:xfrm>
              <a:off x="12287572" y="0"/>
              <a:ext cx="2175021" cy="4839558"/>
              <a:chOff x="838200" y="1150069"/>
              <a:chExt cx="2175021" cy="4839558"/>
            </a:xfrm>
          </p:grpSpPr>
          <p:sp>
            <p:nvSpPr>
              <p:cNvPr id="121" name="Rectangle 120">
                <a:extLst>
                  <a:ext uri="{FF2B5EF4-FFF2-40B4-BE49-F238E27FC236}">
                    <a16:creationId xmlns:a16="http://schemas.microsoft.com/office/drawing/2014/main" id="{2263619D-873D-8E9F-8D36-DEC5F1A82C5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2" name="Rectangle 121">
                <a:extLst>
                  <a:ext uri="{FF2B5EF4-FFF2-40B4-BE49-F238E27FC236}">
                    <a16:creationId xmlns:a16="http://schemas.microsoft.com/office/drawing/2014/main" id="{4653E893-27A7-50DA-8EA4-5248CD4A38E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3" name="TextBox 122">
                <a:extLst>
                  <a:ext uri="{FF2B5EF4-FFF2-40B4-BE49-F238E27FC236}">
                    <a16:creationId xmlns:a16="http://schemas.microsoft.com/office/drawing/2014/main" id="{6D81F5DC-E7BC-AA26-1AF3-7FD36B24F8F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24" name="TextBox 123">
                <a:extLst>
                  <a:ext uri="{FF2B5EF4-FFF2-40B4-BE49-F238E27FC236}">
                    <a16:creationId xmlns:a16="http://schemas.microsoft.com/office/drawing/2014/main" id="{1FE98F61-74CD-32EC-AA19-24D1C4F5030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5" name="TextBox 124">
                <a:extLst>
                  <a:ext uri="{FF2B5EF4-FFF2-40B4-BE49-F238E27FC236}">
                    <a16:creationId xmlns:a16="http://schemas.microsoft.com/office/drawing/2014/main" id="{AD6B7583-75F0-56AA-E1E2-31CFAECA049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26" name="TextBox 125">
                <a:extLst>
                  <a:ext uri="{FF2B5EF4-FFF2-40B4-BE49-F238E27FC236}">
                    <a16:creationId xmlns:a16="http://schemas.microsoft.com/office/drawing/2014/main" id="{B82F1004-37D5-40A9-F34C-3597DFE0D11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27" name="TextBox 126">
                <a:extLst>
                  <a:ext uri="{FF2B5EF4-FFF2-40B4-BE49-F238E27FC236}">
                    <a16:creationId xmlns:a16="http://schemas.microsoft.com/office/drawing/2014/main" id="{8C6B6E89-B1B5-A2FD-F19B-8A3CE1C5B81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28" name="TextBox 127">
                <a:extLst>
                  <a:ext uri="{FF2B5EF4-FFF2-40B4-BE49-F238E27FC236}">
                    <a16:creationId xmlns:a16="http://schemas.microsoft.com/office/drawing/2014/main" id="{8EFA0DDF-8FBA-104D-B35F-1B9DEC25E94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9" name="TextBox 128">
                <a:extLst>
                  <a:ext uri="{FF2B5EF4-FFF2-40B4-BE49-F238E27FC236}">
                    <a16:creationId xmlns:a16="http://schemas.microsoft.com/office/drawing/2014/main" id="{F4185F72-F355-CDB4-9E9B-D18FCC6DDBE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10" name="Group 109">
              <a:extLst>
                <a:ext uri="{FF2B5EF4-FFF2-40B4-BE49-F238E27FC236}">
                  <a16:creationId xmlns:a16="http://schemas.microsoft.com/office/drawing/2014/main" id="{94D70BC5-BFE8-8434-0A4B-622EA131C503}"/>
                </a:ext>
              </a:extLst>
            </p:cNvPr>
            <p:cNvGrpSpPr/>
            <p:nvPr userDrawn="1"/>
          </p:nvGrpSpPr>
          <p:grpSpPr>
            <a:xfrm>
              <a:off x="12287572" y="0"/>
              <a:ext cx="2175021" cy="5486150"/>
              <a:chOff x="838200" y="1150069"/>
              <a:chExt cx="2175021" cy="5486150"/>
            </a:xfrm>
          </p:grpSpPr>
          <p:sp>
            <p:nvSpPr>
              <p:cNvPr id="112" name="Rectangle 111">
                <a:extLst>
                  <a:ext uri="{FF2B5EF4-FFF2-40B4-BE49-F238E27FC236}">
                    <a16:creationId xmlns:a16="http://schemas.microsoft.com/office/drawing/2014/main" id="{4B4A8A95-3FFE-C0A6-8739-F284A5CC0946}"/>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13" name="Rectangle 112">
                <a:extLst>
                  <a:ext uri="{FF2B5EF4-FFF2-40B4-BE49-F238E27FC236}">
                    <a16:creationId xmlns:a16="http://schemas.microsoft.com/office/drawing/2014/main" id="{B3ED9A69-73DA-6AC7-C1C4-6A1FD98B110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14" name="TextBox 113">
                <a:extLst>
                  <a:ext uri="{FF2B5EF4-FFF2-40B4-BE49-F238E27FC236}">
                    <a16:creationId xmlns:a16="http://schemas.microsoft.com/office/drawing/2014/main" id="{40B1316E-F42C-ED33-61A3-91C1DA82CDB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15" name="TextBox 114">
                <a:extLst>
                  <a:ext uri="{FF2B5EF4-FFF2-40B4-BE49-F238E27FC236}">
                    <a16:creationId xmlns:a16="http://schemas.microsoft.com/office/drawing/2014/main" id="{1EC08659-80A4-7934-C1F8-1AF010A5154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16" name="TextBox 115">
                <a:extLst>
                  <a:ext uri="{FF2B5EF4-FFF2-40B4-BE49-F238E27FC236}">
                    <a16:creationId xmlns:a16="http://schemas.microsoft.com/office/drawing/2014/main" id="{3162281B-6A68-A41F-5103-BA6BBB22C7A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17" name="TextBox 116">
                <a:extLst>
                  <a:ext uri="{FF2B5EF4-FFF2-40B4-BE49-F238E27FC236}">
                    <a16:creationId xmlns:a16="http://schemas.microsoft.com/office/drawing/2014/main" id="{7A2BA7C6-179C-9DBB-87E2-AF93D209553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18" name="TextBox 117">
                <a:extLst>
                  <a:ext uri="{FF2B5EF4-FFF2-40B4-BE49-F238E27FC236}">
                    <a16:creationId xmlns:a16="http://schemas.microsoft.com/office/drawing/2014/main" id="{F1B77E62-0D73-0495-4F45-DCDFDA18F457}"/>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119" name="TextBox 118">
                <a:extLst>
                  <a:ext uri="{FF2B5EF4-FFF2-40B4-BE49-F238E27FC236}">
                    <a16:creationId xmlns:a16="http://schemas.microsoft.com/office/drawing/2014/main" id="{83EFBD54-AF4D-3166-E678-80FD29B0A79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0" name="TextBox 119">
                <a:extLst>
                  <a:ext uri="{FF2B5EF4-FFF2-40B4-BE49-F238E27FC236}">
                    <a16:creationId xmlns:a16="http://schemas.microsoft.com/office/drawing/2014/main" id="{C268DAC4-5259-21AE-6D9A-EADD7F18EE0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11" name="TextBox 110">
              <a:extLst>
                <a:ext uri="{FF2B5EF4-FFF2-40B4-BE49-F238E27FC236}">
                  <a16:creationId xmlns:a16="http://schemas.microsoft.com/office/drawing/2014/main" id="{985C7CC1-3DFF-E00B-31F8-16E870CB8530}"/>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90104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box with image">
    <p:bg>
      <p:bgPr>
        <a:solidFill>
          <a:schemeClr val="accent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06BA1F-B579-219C-982A-6F9E9C505357}"/>
              </a:ext>
            </a:extLst>
          </p:cNvPr>
          <p:cNvSpPr>
            <a:spLocks noGrp="1"/>
          </p:cNvSpPr>
          <p:nvPr>
            <p:ph type="pic" sz="quarter" idx="17" hasCustomPrompt="1"/>
          </p:nvPr>
        </p:nvSpPr>
        <p:spPr>
          <a:xfrm>
            <a:off x="0" y="0"/>
            <a:ext cx="12192000" cy="6858000"/>
          </a:xfrm>
        </p:spPr>
        <p:txBody>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51147861-5080-A484-C687-93C5D4AA338F}"/>
              </a:ext>
            </a:extLst>
          </p:cNvPr>
          <p:cNvSpPr>
            <a:spLocks noGrp="1"/>
          </p:cNvSpPr>
          <p:nvPr>
            <p:ph type="title" hasCustomPrompt="1"/>
          </p:nvPr>
        </p:nvSpPr>
        <p:spPr>
          <a:xfrm>
            <a:off x="885190" y="1221105"/>
            <a:ext cx="4387850" cy="4402455"/>
          </a:xfrm>
          <a:blipFill dpi="0" rotWithShape="1">
            <a:blip r:embed="rId3"/>
            <a:srcRect/>
            <a:tile tx="0" ty="0" sx="70000" sy="70000" flip="none" algn="tl"/>
          </a:blipFill>
        </p:spPr>
        <p:txBody>
          <a:bodyPr lIns="360000" tIns="1404000" rIns="360000"/>
          <a:lstStyle>
            <a:lvl1pPr>
              <a:defRPr sz="4800">
                <a:solidFill>
                  <a:schemeClr val="bg1"/>
                </a:solidFill>
                <a:latin typeface="+mn-lt"/>
              </a:defRPr>
            </a:lvl1pPr>
          </a:lstStyle>
          <a:p>
            <a:r>
              <a:rPr lang="en-GB" dirty="0"/>
              <a:t>Insert title here</a:t>
            </a:r>
          </a:p>
        </p:txBody>
      </p:sp>
      <p:sp>
        <p:nvSpPr>
          <p:cNvPr id="9" name="Text Placeholder 14">
            <a:extLst>
              <a:ext uri="{FF2B5EF4-FFF2-40B4-BE49-F238E27FC236}">
                <a16:creationId xmlns:a16="http://schemas.microsoft.com/office/drawing/2014/main" id="{7D021D62-47FC-6D77-7536-AC4B77872F65}"/>
              </a:ext>
            </a:extLst>
          </p:cNvPr>
          <p:cNvSpPr>
            <a:spLocks noGrp="1"/>
          </p:cNvSpPr>
          <p:nvPr>
            <p:ph type="body" sz="quarter" idx="15" hasCustomPrompt="1"/>
          </p:nvPr>
        </p:nvSpPr>
        <p:spPr>
          <a:xfrm>
            <a:off x="1151737" y="4649524"/>
            <a:ext cx="1184269" cy="205370"/>
          </a:xfrm>
          <a:blipFill>
            <a:blip r:embed="rId4"/>
            <a:stretch>
              <a:fillRect/>
            </a:stretch>
          </a:blipFill>
        </p:spPr>
        <p:txBody>
          <a:bodyPr>
            <a:normAutofit/>
          </a:bodyPr>
          <a:lstStyle>
            <a:lvl1pPr>
              <a:defRPr/>
            </a:lvl1pPr>
          </a:lstStyle>
          <a:p>
            <a:pPr lvl="0"/>
            <a:r>
              <a:rPr lang="en-GB"/>
              <a:t> </a:t>
            </a:r>
            <a:endParaRPr lang="en-GB" dirty="0"/>
          </a:p>
        </p:txBody>
      </p:sp>
      <p:sp>
        <p:nvSpPr>
          <p:cNvPr id="10" name="Text Placeholder 10">
            <a:extLst>
              <a:ext uri="{FF2B5EF4-FFF2-40B4-BE49-F238E27FC236}">
                <a16:creationId xmlns:a16="http://schemas.microsoft.com/office/drawing/2014/main" id="{B8805205-E5D1-AD57-F1C6-F7D1FA8287E5}"/>
              </a:ext>
            </a:extLst>
          </p:cNvPr>
          <p:cNvSpPr>
            <a:spLocks noGrp="1"/>
          </p:cNvSpPr>
          <p:nvPr>
            <p:ph type="body" sz="quarter" idx="16" hasCustomPrompt="1"/>
          </p:nvPr>
        </p:nvSpPr>
        <p:spPr>
          <a:xfrm>
            <a:off x="10682288" y="478632"/>
            <a:ext cx="1035843" cy="1035843"/>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28" name="Text Placeholder 8">
            <a:extLst>
              <a:ext uri="{FF2B5EF4-FFF2-40B4-BE49-F238E27FC236}">
                <a16:creationId xmlns:a16="http://schemas.microsoft.com/office/drawing/2014/main" id="{268E0279-E096-20B3-0D20-2468793AC38B}"/>
              </a:ext>
            </a:extLst>
          </p:cNvPr>
          <p:cNvSpPr>
            <a:spLocks noGrp="1"/>
          </p:cNvSpPr>
          <p:nvPr>
            <p:ph type="body" sz="quarter" idx="13" hasCustomPrompt="1"/>
          </p:nvPr>
        </p:nvSpPr>
        <p:spPr>
          <a:xfrm>
            <a:off x="1306829" y="2196108"/>
            <a:ext cx="1305980" cy="330072"/>
          </a:xfrm>
          <a:solidFill>
            <a:schemeClr val="accent3"/>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grpSp>
        <p:nvGrpSpPr>
          <p:cNvPr id="39" name="Group 38">
            <a:extLst>
              <a:ext uri="{FF2B5EF4-FFF2-40B4-BE49-F238E27FC236}">
                <a16:creationId xmlns:a16="http://schemas.microsoft.com/office/drawing/2014/main" id="{C98E4F51-836E-ABA3-31AB-A1AD54838959}"/>
              </a:ext>
            </a:extLst>
          </p:cNvPr>
          <p:cNvGrpSpPr/>
          <p:nvPr userDrawn="1"/>
        </p:nvGrpSpPr>
        <p:grpSpPr>
          <a:xfrm>
            <a:off x="12287571" y="0"/>
            <a:ext cx="2175022" cy="5067300"/>
            <a:chOff x="838199" y="1150069"/>
            <a:chExt cx="2175022" cy="5067300"/>
          </a:xfrm>
        </p:grpSpPr>
        <p:sp>
          <p:nvSpPr>
            <p:cNvPr id="40" name="Rectangle 39">
              <a:extLst>
                <a:ext uri="{FF2B5EF4-FFF2-40B4-BE49-F238E27FC236}">
                  <a16:creationId xmlns:a16="http://schemas.microsoft.com/office/drawing/2014/main" id="{83305F41-60CF-710C-259E-BE572E26B6A1}"/>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44A23C3F-90F7-92D9-B5C7-E60C520A384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FB470B44-B457-A52F-B5E4-1B5A67955D52}"/>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DD75D55F-1500-997D-B418-FD95B7CB23B0}"/>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90567116-85BC-71CF-A6F6-7A6FE95E4502}"/>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5457C366-4708-E9FF-63F7-000F47D6C356}"/>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D064E9FE-C587-3241-570C-406AC1ED72C7}"/>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1C4B255F-AD9C-F06C-738B-383CB5D0894C}"/>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8" name="TextBox 47">
              <a:extLst>
                <a:ext uri="{FF2B5EF4-FFF2-40B4-BE49-F238E27FC236}">
                  <a16:creationId xmlns:a16="http://schemas.microsoft.com/office/drawing/2014/main" id="{339F8AC5-8146-D106-C96F-7B63788703B3}"/>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9" name="Group 48">
            <a:extLst>
              <a:ext uri="{FF2B5EF4-FFF2-40B4-BE49-F238E27FC236}">
                <a16:creationId xmlns:a16="http://schemas.microsoft.com/office/drawing/2014/main" id="{74AFE7E1-48B4-B5C2-28AC-3E3343587D18}"/>
              </a:ext>
            </a:extLst>
          </p:cNvPr>
          <p:cNvGrpSpPr/>
          <p:nvPr userDrawn="1"/>
        </p:nvGrpSpPr>
        <p:grpSpPr>
          <a:xfrm>
            <a:off x="12287572" y="0"/>
            <a:ext cx="2175021" cy="5486150"/>
            <a:chOff x="12287572" y="0"/>
            <a:chExt cx="2175021" cy="5486150"/>
          </a:xfrm>
        </p:grpSpPr>
        <p:grpSp>
          <p:nvGrpSpPr>
            <p:cNvPr id="50" name="Group 49">
              <a:extLst>
                <a:ext uri="{FF2B5EF4-FFF2-40B4-BE49-F238E27FC236}">
                  <a16:creationId xmlns:a16="http://schemas.microsoft.com/office/drawing/2014/main" id="{41BAA327-C51D-7B5E-CAC8-27DA03FBADF1}"/>
                </a:ext>
              </a:extLst>
            </p:cNvPr>
            <p:cNvGrpSpPr/>
            <p:nvPr/>
          </p:nvGrpSpPr>
          <p:grpSpPr>
            <a:xfrm>
              <a:off x="12287572" y="0"/>
              <a:ext cx="2175021" cy="4839558"/>
              <a:chOff x="838200" y="1150069"/>
              <a:chExt cx="2175021" cy="4839558"/>
            </a:xfrm>
          </p:grpSpPr>
          <p:sp>
            <p:nvSpPr>
              <p:cNvPr id="62" name="Rectangle 61">
                <a:extLst>
                  <a:ext uri="{FF2B5EF4-FFF2-40B4-BE49-F238E27FC236}">
                    <a16:creationId xmlns:a16="http://schemas.microsoft.com/office/drawing/2014/main" id="{8557178A-9EC5-1E6B-E2C4-0BEB2EB40D1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3" name="Rectangle 62">
                <a:extLst>
                  <a:ext uri="{FF2B5EF4-FFF2-40B4-BE49-F238E27FC236}">
                    <a16:creationId xmlns:a16="http://schemas.microsoft.com/office/drawing/2014/main" id="{8F14D06D-8B55-E656-99CD-5E61AC2C29A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4" name="TextBox 63">
                <a:extLst>
                  <a:ext uri="{FF2B5EF4-FFF2-40B4-BE49-F238E27FC236}">
                    <a16:creationId xmlns:a16="http://schemas.microsoft.com/office/drawing/2014/main" id="{BCDA524C-F9AA-142F-DE09-9688775DDFD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BE02DB44-03D5-6BB8-AA6F-AF8D751F3F9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CE08ABE9-00A1-5666-F075-CF302C7F2DC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DD3E2A14-FB5D-34F1-A22C-FC09C89876A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C05DFCB4-8407-C912-F1C4-F21071A174D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9" name="TextBox 68">
                <a:extLst>
                  <a:ext uri="{FF2B5EF4-FFF2-40B4-BE49-F238E27FC236}">
                    <a16:creationId xmlns:a16="http://schemas.microsoft.com/office/drawing/2014/main" id="{84749BB5-EC68-F975-8193-5B29CEB1248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0" name="TextBox 69">
                <a:extLst>
                  <a:ext uri="{FF2B5EF4-FFF2-40B4-BE49-F238E27FC236}">
                    <a16:creationId xmlns:a16="http://schemas.microsoft.com/office/drawing/2014/main" id="{D0683E50-E969-1C5E-62B5-F85440248D6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1" name="Group 50">
              <a:extLst>
                <a:ext uri="{FF2B5EF4-FFF2-40B4-BE49-F238E27FC236}">
                  <a16:creationId xmlns:a16="http://schemas.microsoft.com/office/drawing/2014/main" id="{02CC9F7B-D3A0-2645-626A-30EC73DEFCD1}"/>
                </a:ext>
              </a:extLst>
            </p:cNvPr>
            <p:cNvGrpSpPr/>
            <p:nvPr userDrawn="1"/>
          </p:nvGrpSpPr>
          <p:grpSpPr>
            <a:xfrm>
              <a:off x="12287572" y="0"/>
              <a:ext cx="2175021" cy="5486150"/>
              <a:chOff x="838200" y="1150069"/>
              <a:chExt cx="2175021" cy="5486150"/>
            </a:xfrm>
          </p:grpSpPr>
          <p:sp>
            <p:nvSpPr>
              <p:cNvPr id="53" name="Rectangle 52">
                <a:extLst>
                  <a:ext uri="{FF2B5EF4-FFF2-40B4-BE49-F238E27FC236}">
                    <a16:creationId xmlns:a16="http://schemas.microsoft.com/office/drawing/2014/main" id="{2BDFF43D-DFBC-C16E-7945-8E862C8D5C6B}"/>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096D1832-5C54-92CD-2923-59BB2444856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1FC19AE6-74A5-4133-0EE2-D65393DD01F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6" name="TextBox 55">
                <a:extLst>
                  <a:ext uri="{FF2B5EF4-FFF2-40B4-BE49-F238E27FC236}">
                    <a16:creationId xmlns:a16="http://schemas.microsoft.com/office/drawing/2014/main" id="{1756FB36-CD1E-5A49-5122-9F0252027B9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DB70FBF4-289E-62B7-DC81-35C89D543A8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8" name="TextBox 57">
                <a:extLst>
                  <a:ext uri="{FF2B5EF4-FFF2-40B4-BE49-F238E27FC236}">
                    <a16:creationId xmlns:a16="http://schemas.microsoft.com/office/drawing/2014/main" id="{81473212-6F49-11B0-3C4E-22DF6812B4E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9" name="TextBox 58">
                <a:extLst>
                  <a:ext uri="{FF2B5EF4-FFF2-40B4-BE49-F238E27FC236}">
                    <a16:creationId xmlns:a16="http://schemas.microsoft.com/office/drawing/2014/main" id="{37F0C611-563C-6D67-31E0-012065303715}"/>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0" name="TextBox 59">
                <a:extLst>
                  <a:ext uri="{FF2B5EF4-FFF2-40B4-BE49-F238E27FC236}">
                    <a16:creationId xmlns:a16="http://schemas.microsoft.com/office/drawing/2014/main" id="{66657224-95CB-2911-F315-C3491B9820D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1" name="TextBox 60">
                <a:extLst>
                  <a:ext uri="{FF2B5EF4-FFF2-40B4-BE49-F238E27FC236}">
                    <a16:creationId xmlns:a16="http://schemas.microsoft.com/office/drawing/2014/main" id="{19D3B7DB-5FF2-B19E-5B94-0B8735545933}"/>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2" name="TextBox 51">
              <a:extLst>
                <a:ext uri="{FF2B5EF4-FFF2-40B4-BE49-F238E27FC236}">
                  <a16:creationId xmlns:a16="http://schemas.microsoft.com/office/drawing/2014/main" id="{ECDB2322-948A-F2F3-03E1-ECD8DA766406}"/>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72" name="Picture Placeholder 71">
            <a:extLst>
              <a:ext uri="{FF2B5EF4-FFF2-40B4-BE49-F238E27FC236}">
                <a16:creationId xmlns:a16="http://schemas.microsoft.com/office/drawing/2014/main" id="{2A2B2E72-3DF3-E54E-6B77-E47E474E3C23}"/>
              </a:ext>
            </a:extLst>
          </p:cNvPr>
          <p:cNvSpPr>
            <a:spLocks noGrp="1"/>
          </p:cNvSpPr>
          <p:nvPr>
            <p:ph type="pic" sz="quarter" idx="18"/>
          </p:nvPr>
        </p:nvSpPr>
        <p:spPr>
          <a:xfrm>
            <a:off x="1151736" y="4840288"/>
            <a:ext cx="1492250" cy="600075"/>
          </a:xfrm>
        </p:spPr>
        <p:txBody>
          <a:bodyPr anchor="ctr"/>
          <a:lstStyle>
            <a:lvl1pPr algn="ctr">
              <a:defRPr>
                <a:solidFill>
                  <a:schemeClr val="bg2"/>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6D2C90FE-29B2-353E-A9C6-A8E1FE0F7857}"/>
              </a:ext>
            </a:extLst>
          </p:cNvPr>
          <p:cNvGrpSpPr/>
          <p:nvPr userDrawn="1"/>
        </p:nvGrpSpPr>
        <p:grpSpPr>
          <a:xfrm>
            <a:off x="-2190526" y="0"/>
            <a:ext cx="2094954" cy="3335867"/>
            <a:chOff x="-2178418" y="4487679"/>
            <a:chExt cx="2094954" cy="3335867"/>
          </a:xfrm>
        </p:grpSpPr>
        <p:sp>
          <p:nvSpPr>
            <p:cNvPr id="4" name="Rectangle 3">
              <a:extLst>
                <a:ext uri="{FF2B5EF4-FFF2-40B4-BE49-F238E27FC236}">
                  <a16:creationId xmlns:a16="http://schemas.microsoft.com/office/drawing/2014/main" id="{6FDBE541-556B-A9CE-F261-0888AE90E640}"/>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 name="Rectangle 4">
              <a:extLst>
                <a:ext uri="{FF2B5EF4-FFF2-40B4-BE49-F238E27FC236}">
                  <a16:creationId xmlns:a16="http://schemas.microsoft.com/office/drawing/2014/main" id="{1ACBBBF1-1D44-009B-C5D5-24DCEFA983DE}"/>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 name="TextBox 5">
              <a:extLst>
                <a:ext uri="{FF2B5EF4-FFF2-40B4-BE49-F238E27FC236}">
                  <a16:creationId xmlns:a16="http://schemas.microsoft.com/office/drawing/2014/main" id="{47FFA990-90FD-97DA-D908-68DFF3B63347}"/>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7" name="TextBox 6">
              <a:extLst>
                <a:ext uri="{FF2B5EF4-FFF2-40B4-BE49-F238E27FC236}">
                  <a16:creationId xmlns:a16="http://schemas.microsoft.com/office/drawing/2014/main" id="{7622DA18-9540-B985-4B32-05FCF0666D27}"/>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8" name="TextBox 7">
              <a:extLst>
                <a:ext uri="{FF2B5EF4-FFF2-40B4-BE49-F238E27FC236}">
                  <a16:creationId xmlns:a16="http://schemas.microsoft.com/office/drawing/2014/main" id="{0DD4E7EA-1182-7FAE-9C8C-F3964CD58E3A}"/>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1" name="TextBox 10">
              <a:extLst>
                <a:ext uri="{FF2B5EF4-FFF2-40B4-BE49-F238E27FC236}">
                  <a16:creationId xmlns:a16="http://schemas.microsoft.com/office/drawing/2014/main" id="{85D2D4E8-B4A3-BE0F-AF49-A31BC2769C58}"/>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3" name="TextBox 12">
              <a:extLst>
                <a:ext uri="{FF2B5EF4-FFF2-40B4-BE49-F238E27FC236}">
                  <a16:creationId xmlns:a16="http://schemas.microsoft.com/office/drawing/2014/main" id="{6C562130-2E2E-1C5A-06CA-D06DFC3E7EFF}"/>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352655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eam CV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98FFA0C-FA52-CDAF-8923-D43E3614654E}"/>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1" name="Text Placeholder 9">
            <a:extLst>
              <a:ext uri="{FF2B5EF4-FFF2-40B4-BE49-F238E27FC236}">
                <a16:creationId xmlns:a16="http://schemas.microsoft.com/office/drawing/2014/main" id="{5B888110-1368-42BD-B6BB-06857D35111D}"/>
              </a:ext>
            </a:extLst>
          </p:cNvPr>
          <p:cNvSpPr>
            <a:spLocks noGrp="1"/>
          </p:cNvSpPr>
          <p:nvPr>
            <p:ph type="body" sz="quarter" idx="14" hasCustomPrompt="1"/>
          </p:nvPr>
        </p:nvSpPr>
        <p:spPr>
          <a:xfrm>
            <a:off x="450850" y="1885902"/>
            <a:ext cx="3260088" cy="311803"/>
          </a:xfrm>
        </p:spPr>
        <p:txBody>
          <a:bodyPr/>
          <a:lstStyle>
            <a:lvl1pPr>
              <a:defRPr sz="1600">
                <a:latin typeface="+mj-lt"/>
              </a:defRPr>
            </a:lvl1pPr>
          </a:lstStyle>
          <a:p>
            <a:pPr lvl="0"/>
            <a:r>
              <a:rPr lang="en-GB"/>
              <a:t>Insert name here</a:t>
            </a:r>
            <a:endParaRPr lang="en-GB" dirty="0"/>
          </a:p>
        </p:txBody>
      </p:sp>
      <p:sp>
        <p:nvSpPr>
          <p:cNvPr id="33" name="Picture Placeholder 41">
            <a:extLst>
              <a:ext uri="{FF2B5EF4-FFF2-40B4-BE49-F238E27FC236}">
                <a16:creationId xmlns:a16="http://schemas.microsoft.com/office/drawing/2014/main" id="{C86D7B59-DC6D-2C3F-2AAA-F767D909CA28}"/>
              </a:ext>
            </a:extLst>
          </p:cNvPr>
          <p:cNvSpPr>
            <a:spLocks noGrp="1"/>
          </p:cNvSpPr>
          <p:nvPr>
            <p:ph type="pic" sz="quarter" idx="23" hasCustomPrompt="1"/>
          </p:nvPr>
        </p:nvSpPr>
        <p:spPr>
          <a:xfrm>
            <a:off x="548045" y="2917157"/>
            <a:ext cx="3087245" cy="1532812"/>
          </a:xfrm>
        </p:spPr>
        <p:txBody>
          <a:bodyPr/>
          <a:lstStyle>
            <a:lvl1pPr algn="ctr">
              <a:spcAft>
                <a:spcPts val="0"/>
              </a:spcAft>
              <a:defRPr sz="1050"/>
            </a:lvl1pPr>
          </a:lstStyle>
          <a:p>
            <a:r>
              <a:rPr lang="en-GB" dirty="0"/>
              <a:t>Click to insert image</a:t>
            </a:r>
          </a:p>
        </p:txBody>
      </p:sp>
      <p:sp>
        <p:nvSpPr>
          <p:cNvPr id="34" name="Text Placeholder 8">
            <a:extLst>
              <a:ext uri="{FF2B5EF4-FFF2-40B4-BE49-F238E27FC236}">
                <a16:creationId xmlns:a16="http://schemas.microsoft.com/office/drawing/2014/main" id="{EEFF2258-11C1-05FD-9BF8-383E4666702D}"/>
              </a:ext>
            </a:extLst>
          </p:cNvPr>
          <p:cNvSpPr>
            <a:spLocks noGrp="1"/>
          </p:cNvSpPr>
          <p:nvPr>
            <p:ph type="body" sz="quarter" idx="30" hasCustomPrompt="1"/>
          </p:nvPr>
        </p:nvSpPr>
        <p:spPr>
          <a:xfrm>
            <a:off x="450850" y="2284065"/>
            <a:ext cx="3260090" cy="240030"/>
          </a:xfrm>
        </p:spPr>
        <p:txBody>
          <a:bodyPr/>
          <a:lstStyle>
            <a:lvl1pPr>
              <a:defRPr sz="105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job title here</a:t>
            </a:r>
          </a:p>
        </p:txBody>
      </p:sp>
      <p:sp>
        <p:nvSpPr>
          <p:cNvPr id="35" name="Text Placeholder 10">
            <a:extLst>
              <a:ext uri="{FF2B5EF4-FFF2-40B4-BE49-F238E27FC236}">
                <a16:creationId xmlns:a16="http://schemas.microsoft.com/office/drawing/2014/main" id="{E4990F1D-66B4-2B1E-0A76-96002A7EB6EF}"/>
              </a:ext>
            </a:extLst>
          </p:cNvPr>
          <p:cNvSpPr>
            <a:spLocks noGrp="1"/>
          </p:cNvSpPr>
          <p:nvPr>
            <p:ph type="body" sz="quarter" idx="31" hasCustomPrompt="1"/>
          </p:nvPr>
        </p:nvSpPr>
        <p:spPr>
          <a:xfrm>
            <a:off x="450850" y="2495519"/>
            <a:ext cx="3260089" cy="240030"/>
          </a:xfrm>
        </p:spPr>
        <p:txBody>
          <a:bodyPr/>
          <a:lstStyle>
            <a:lvl1pPr>
              <a:defRPr sz="1050"/>
            </a:lvl1pPr>
          </a:lstStyle>
          <a:p>
            <a:pPr lvl="0"/>
            <a:r>
              <a:rPr lang="en-GB"/>
              <a:t>Insert email and number</a:t>
            </a:r>
            <a:endParaRPr lang="en-GB" dirty="0"/>
          </a:p>
        </p:txBody>
      </p:sp>
      <p:sp>
        <p:nvSpPr>
          <p:cNvPr id="37" name="Text Placeholder 41">
            <a:extLst>
              <a:ext uri="{FF2B5EF4-FFF2-40B4-BE49-F238E27FC236}">
                <a16:creationId xmlns:a16="http://schemas.microsoft.com/office/drawing/2014/main" id="{80B6ED75-1B70-6F1D-1A01-6E952EEF1643}"/>
              </a:ext>
            </a:extLst>
          </p:cNvPr>
          <p:cNvSpPr>
            <a:spLocks noGrp="1"/>
          </p:cNvSpPr>
          <p:nvPr>
            <p:ph type="body" sz="quarter" idx="32" hasCustomPrompt="1"/>
          </p:nvPr>
        </p:nvSpPr>
        <p:spPr>
          <a:xfrm>
            <a:off x="450850" y="4555905"/>
            <a:ext cx="3260088" cy="1379326"/>
          </a:xfrm>
        </p:spPr>
        <p:txBody>
          <a:bodyPr/>
          <a:lstStyle>
            <a:lvl1pPr>
              <a:defRPr sz="1050"/>
            </a:lvl1pPr>
            <a:lvl2pPr>
              <a:defRPr sz="1050"/>
            </a:lvl2pPr>
            <a:lvl3pPr>
              <a:defRPr sz="1050"/>
            </a:lvl3pPr>
            <a:lvl4pPr>
              <a:defRPr sz="1050"/>
            </a:lvl4pPr>
            <a:lvl5pP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1" name="Text Placeholder 9">
            <a:extLst>
              <a:ext uri="{FF2B5EF4-FFF2-40B4-BE49-F238E27FC236}">
                <a16:creationId xmlns:a16="http://schemas.microsoft.com/office/drawing/2014/main" id="{FEF0DE60-C46F-EE68-781B-5212D532B310}"/>
              </a:ext>
            </a:extLst>
          </p:cNvPr>
          <p:cNvSpPr>
            <a:spLocks noGrp="1"/>
          </p:cNvSpPr>
          <p:nvPr>
            <p:ph type="body" sz="quarter" idx="33" hasCustomPrompt="1"/>
          </p:nvPr>
        </p:nvSpPr>
        <p:spPr>
          <a:xfrm>
            <a:off x="4044664" y="1885902"/>
            <a:ext cx="3260088" cy="311803"/>
          </a:xfrm>
        </p:spPr>
        <p:txBody>
          <a:bodyPr/>
          <a:lstStyle>
            <a:lvl1pPr>
              <a:defRPr sz="1600">
                <a:latin typeface="+mj-lt"/>
              </a:defRPr>
            </a:lvl1pPr>
          </a:lstStyle>
          <a:p>
            <a:pPr lvl="0"/>
            <a:r>
              <a:rPr lang="en-GB"/>
              <a:t>Insert name here</a:t>
            </a:r>
            <a:endParaRPr lang="en-GB" dirty="0"/>
          </a:p>
        </p:txBody>
      </p:sp>
      <p:sp>
        <p:nvSpPr>
          <p:cNvPr id="44" name="Picture Placeholder 41">
            <a:extLst>
              <a:ext uri="{FF2B5EF4-FFF2-40B4-BE49-F238E27FC236}">
                <a16:creationId xmlns:a16="http://schemas.microsoft.com/office/drawing/2014/main" id="{B88C1FED-7445-4D66-9E45-18FAB5975533}"/>
              </a:ext>
            </a:extLst>
          </p:cNvPr>
          <p:cNvSpPr>
            <a:spLocks noGrp="1"/>
          </p:cNvSpPr>
          <p:nvPr>
            <p:ph type="pic" sz="quarter" idx="34" hasCustomPrompt="1"/>
          </p:nvPr>
        </p:nvSpPr>
        <p:spPr>
          <a:xfrm>
            <a:off x="4141641" y="2917157"/>
            <a:ext cx="3087245" cy="1532812"/>
          </a:xfrm>
        </p:spPr>
        <p:txBody>
          <a:bodyPr/>
          <a:lstStyle>
            <a:lvl1pPr algn="ctr">
              <a:spcAft>
                <a:spcPts val="0"/>
              </a:spcAft>
              <a:defRPr sz="1050"/>
            </a:lvl1pPr>
          </a:lstStyle>
          <a:p>
            <a:r>
              <a:rPr lang="en-GB" dirty="0"/>
              <a:t>Click to insert image</a:t>
            </a:r>
          </a:p>
        </p:txBody>
      </p:sp>
      <p:sp>
        <p:nvSpPr>
          <p:cNvPr id="56" name="Text Placeholder 8">
            <a:extLst>
              <a:ext uri="{FF2B5EF4-FFF2-40B4-BE49-F238E27FC236}">
                <a16:creationId xmlns:a16="http://schemas.microsoft.com/office/drawing/2014/main" id="{C3C6AAF0-9E2E-C3D3-CE96-E6E04C6B00FD}"/>
              </a:ext>
            </a:extLst>
          </p:cNvPr>
          <p:cNvSpPr>
            <a:spLocks noGrp="1"/>
          </p:cNvSpPr>
          <p:nvPr>
            <p:ph type="body" sz="quarter" idx="35" hasCustomPrompt="1"/>
          </p:nvPr>
        </p:nvSpPr>
        <p:spPr>
          <a:xfrm>
            <a:off x="4044664" y="2284065"/>
            <a:ext cx="3260090" cy="240030"/>
          </a:xfrm>
        </p:spPr>
        <p:txBody>
          <a:bodyPr/>
          <a:lstStyle>
            <a:lvl1pPr>
              <a:defRPr sz="105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job title here</a:t>
            </a:r>
          </a:p>
        </p:txBody>
      </p:sp>
      <p:sp>
        <p:nvSpPr>
          <p:cNvPr id="57" name="Text Placeholder 10">
            <a:extLst>
              <a:ext uri="{FF2B5EF4-FFF2-40B4-BE49-F238E27FC236}">
                <a16:creationId xmlns:a16="http://schemas.microsoft.com/office/drawing/2014/main" id="{7AE72121-6A28-003D-72E0-539FF3112313}"/>
              </a:ext>
            </a:extLst>
          </p:cNvPr>
          <p:cNvSpPr>
            <a:spLocks noGrp="1"/>
          </p:cNvSpPr>
          <p:nvPr>
            <p:ph type="body" sz="quarter" idx="36" hasCustomPrompt="1"/>
          </p:nvPr>
        </p:nvSpPr>
        <p:spPr>
          <a:xfrm>
            <a:off x="4044664" y="2495519"/>
            <a:ext cx="3260089" cy="240030"/>
          </a:xfrm>
        </p:spPr>
        <p:txBody>
          <a:bodyPr/>
          <a:lstStyle>
            <a:lvl1pPr>
              <a:defRPr sz="1050"/>
            </a:lvl1pPr>
          </a:lstStyle>
          <a:p>
            <a:pPr lvl="0"/>
            <a:r>
              <a:rPr lang="en-GB"/>
              <a:t>Insert email and number</a:t>
            </a:r>
            <a:endParaRPr lang="en-GB" dirty="0"/>
          </a:p>
        </p:txBody>
      </p:sp>
      <p:sp>
        <p:nvSpPr>
          <p:cNvPr id="58" name="Text Placeholder 41">
            <a:extLst>
              <a:ext uri="{FF2B5EF4-FFF2-40B4-BE49-F238E27FC236}">
                <a16:creationId xmlns:a16="http://schemas.microsoft.com/office/drawing/2014/main" id="{5DA6FEA7-5857-97A5-5650-E3BD78293757}"/>
              </a:ext>
            </a:extLst>
          </p:cNvPr>
          <p:cNvSpPr>
            <a:spLocks noGrp="1"/>
          </p:cNvSpPr>
          <p:nvPr>
            <p:ph type="body" sz="quarter" idx="37" hasCustomPrompt="1"/>
          </p:nvPr>
        </p:nvSpPr>
        <p:spPr>
          <a:xfrm>
            <a:off x="4044664" y="4555905"/>
            <a:ext cx="3260088" cy="1379326"/>
          </a:xfrm>
        </p:spPr>
        <p:txBody>
          <a:bodyPr/>
          <a:lstStyle>
            <a:lvl1pPr>
              <a:defRPr sz="1050"/>
            </a:lvl1pPr>
            <a:lvl2pPr>
              <a:defRPr sz="1050"/>
            </a:lvl2pPr>
            <a:lvl3pPr>
              <a:defRPr sz="1050"/>
            </a:lvl3pPr>
            <a:lvl4pPr>
              <a:defRPr sz="1050"/>
            </a:lvl4pPr>
            <a:lvl5pP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9" name="Text Placeholder 9">
            <a:extLst>
              <a:ext uri="{FF2B5EF4-FFF2-40B4-BE49-F238E27FC236}">
                <a16:creationId xmlns:a16="http://schemas.microsoft.com/office/drawing/2014/main" id="{1D5B272A-E1D6-FF85-CEE1-36F9F9AE3D10}"/>
              </a:ext>
            </a:extLst>
          </p:cNvPr>
          <p:cNvSpPr>
            <a:spLocks noGrp="1"/>
          </p:cNvSpPr>
          <p:nvPr>
            <p:ph type="body" sz="quarter" idx="38" hasCustomPrompt="1"/>
          </p:nvPr>
        </p:nvSpPr>
        <p:spPr>
          <a:xfrm>
            <a:off x="7638260" y="1885902"/>
            <a:ext cx="3260088" cy="311803"/>
          </a:xfrm>
        </p:spPr>
        <p:txBody>
          <a:bodyPr/>
          <a:lstStyle>
            <a:lvl1pPr>
              <a:defRPr sz="1600">
                <a:latin typeface="+mj-lt"/>
              </a:defRPr>
            </a:lvl1pPr>
          </a:lstStyle>
          <a:p>
            <a:pPr lvl="0"/>
            <a:r>
              <a:rPr lang="en-GB"/>
              <a:t>Insert name here</a:t>
            </a:r>
            <a:endParaRPr lang="en-GB" dirty="0"/>
          </a:p>
        </p:txBody>
      </p:sp>
      <p:sp>
        <p:nvSpPr>
          <p:cNvPr id="60" name="Picture Placeholder 41">
            <a:extLst>
              <a:ext uri="{FF2B5EF4-FFF2-40B4-BE49-F238E27FC236}">
                <a16:creationId xmlns:a16="http://schemas.microsoft.com/office/drawing/2014/main" id="{BC46864A-9A8D-014E-0D62-6C2AFC8829AB}"/>
              </a:ext>
            </a:extLst>
          </p:cNvPr>
          <p:cNvSpPr>
            <a:spLocks noGrp="1"/>
          </p:cNvSpPr>
          <p:nvPr>
            <p:ph type="pic" sz="quarter" idx="39" hasCustomPrompt="1"/>
          </p:nvPr>
        </p:nvSpPr>
        <p:spPr>
          <a:xfrm>
            <a:off x="7735237" y="2917157"/>
            <a:ext cx="3087245" cy="1532812"/>
          </a:xfrm>
        </p:spPr>
        <p:txBody>
          <a:bodyPr/>
          <a:lstStyle>
            <a:lvl1pPr algn="ctr">
              <a:spcAft>
                <a:spcPts val="0"/>
              </a:spcAft>
              <a:defRPr sz="1050"/>
            </a:lvl1pPr>
          </a:lstStyle>
          <a:p>
            <a:r>
              <a:rPr lang="en-GB" dirty="0"/>
              <a:t>Click to insert image</a:t>
            </a:r>
          </a:p>
        </p:txBody>
      </p:sp>
      <p:sp>
        <p:nvSpPr>
          <p:cNvPr id="61" name="Text Placeholder 8">
            <a:extLst>
              <a:ext uri="{FF2B5EF4-FFF2-40B4-BE49-F238E27FC236}">
                <a16:creationId xmlns:a16="http://schemas.microsoft.com/office/drawing/2014/main" id="{36A660E8-734E-C4CD-1A09-B7CCB2D25004}"/>
              </a:ext>
            </a:extLst>
          </p:cNvPr>
          <p:cNvSpPr>
            <a:spLocks noGrp="1"/>
          </p:cNvSpPr>
          <p:nvPr>
            <p:ph type="body" sz="quarter" idx="40" hasCustomPrompt="1"/>
          </p:nvPr>
        </p:nvSpPr>
        <p:spPr>
          <a:xfrm>
            <a:off x="7638260" y="2284065"/>
            <a:ext cx="3260090" cy="240030"/>
          </a:xfrm>
        </p:spPr>
        <p:txBody>
          <a:bodyPr/>
          <a:lstStyle>
            <a:lvl1pPr>
              <a:defRPr sz="105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job title here</a:t>
            </a:r>
          </a:p>
        </p:txBody>
      </p:sp>
      <p:sp>
        <p:nvSpPr>
          <p:cNvPr id="62" name="Text Placeholder 10">
            <a:extLst>
              <a:ext uri="{FF2B5EF4-FFF2-40B4-BE49-F238E27FC236}">
                <a16:creationId xmlns:a16="http://schemas.microsoft.com/office/drawing/2014/main" id="{500AC086-CAAE-76A2-1C8C-2A78BF72F07E}"/>
              </a:ext>
            </a:extLst>
          </p:cNvPr>
          <p:cNvSpPr>
            <a:spLocks noGrp="1"/>
          </p:cNvSpPr>
          <p:nvPr>
            <p:ph type="body" sz="quarter" idx="41" hasCustomPrompt="1"/>
          </p:nvPr>
        </p:nvSpPr>
        <p:spPr>
          <a:xfrm>
            <a:off x="7638260" y="2495519"/>
            <a:ext cx="3260089" cy="240030"/>
          </a:xfrm>
        </p:spPr>
        <p:txBody>
          <a:bodyPr/>
          <a:lstStyle>
            <a:lvl1pPr>
              <a:defRPr sz="1050"/>
            </a:lvl1pPr>
          </a:lstStyle>
          <a:p>
            <a:pPr lvl="0"/>
            <a:r>
              <a:rPr lang="en-GB"/>
              <a:t>Insert email and number</a:t>
            </a:r>
            <a:endParaRPr lang="en-GB" dirty="0"/>
          </a:p>
        </p:txBody>
      </p:sp>
      <p:sp>
        <p:nvSpPr>
          <p:cNvPr id="63" name="Text Placeholder 41">
            <a:extLst>
              <a:ext uri="{FF2B5EF4-FFF2-40B4-BE49-F238E27FC236}">
                <a16:creationId xmlns:a16="http://schemas.microsoft.com/office/drawing/2014/main" id="{99277F9E-BF6F-8256-FF0F-34C61F83B8ED}"/>
              </a:ext>
            </a:extLst>
          </p:cNvPr>
          <p:cNvSpPr>
            <a:spLocks noGrp="1"/>
          </p:cNvSpPr>
          <p:nvPr>
            <p:ph type="body" sz="quarter" idx="42" hasCustomPrompt="1"/>
          </p:nvPr>
        </p:nvSpPr>
        <p:spPr>
          <a:xfrm>
            <a:off x="7638260" y="4555905"/>
            <a:ext cx="3260088" cy="1379326"/>
          </a:xfrm>
        </p:spPr>
        <p:txBody>
          <a:bodyPr/>
          <a:lstStyle>
            <a:lvl1pPr>
              <a:defRPr sz="1050"/>
            </a:lvl1pPr>
            <a:lvl2pPr>
              <a:defRPr sz="1050"/>
            </a:lvl2pPr>
            <a:lvl3pPr>
              <a:defRPr sz="1050"/>
            </a:lvl3pPr>
            <a:lvl4pPr>
              <a:defRPr sz="1050"/>
            </a:lvl4pPr>
            <a:lvl5pP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64" name="Straight Connector 63">
            <a:extLst>
              <a:ext uri="{FF2B5EF4-FFF2-40B4-BE49-F238E27FC236}">
                <a16:creationId xmlns:a16="http://schemas.microsoft.com/office/drawing/2014/main" id="{302A9A9C-6AA3-0A62-0DDB-72B33FE0D5A8}"/>
              </a:ext>
            </a:extLst>
          </p:cNvPr>
          <p:cNvCxnSpPr>
            <a:cxnSpLocks/>
          </p:cNvCxnSpPr>
          <p:nvPr/>
        </p:nvCxnSpPr>
        <p:spPr>
          <a:xfrm>
            <a:off x="3886675"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65A1FF6-2E08-B027-5E73-184AFE07E38B}"/>
              </a:ext>
            </a:extLst>
          </p:cNvPr>
          <p:cNvCxnSpPr>
            <a:cxnSpLocks/>
          </p:cNvCxnSpPr>
          <p:nvPr/>
        </p:nvCxnSpPr>
        <p:spPr>
          <a:xfrm>
            <a:off x="7474991"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967863B-103B-9AAC-56E5-14A07B94C31D}"/>
              </a:ext>
            </a:extLst>
          </p:cNvPr>
          <p:cNvGrpSpPr/>
          <p:nvPr/>
        </p:nvGrpSpPr>
        <p:grpSpPr>
          <a:xfrm>
            <a:off x="12287572" y="0"/>
            <a:ext cx="2175021" cy="4839558"/>
            <a:chOff x="838200" y="1150069"/>
            <a:chExt cx="2175021" cy="4839558"/>
          </a:xfrm>
        </p:grpSpPr>
        <p:sp>
          <p:nvSpPr>
            <p:cNvPr id="67" name="Rectangle 66">
              <a:extLst>
                <a:ext uri="{FF2B5EF4-FFF2-40B4-BE49-F238E27FC236}">
                  <a16:creationId xmlns:a16="http://schemas.microsoft.com/office/drawing/2014/main" id="{2D317557-E593-D10E-BB0E-E32EB6E31B5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82AB975E-01E5-E274-D406-D15843C1B27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E23714D2-BE2E-CFA1-5518-7AF099F24EF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0FE108C8-A861-AEDC-188E-B7AB7C0922F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7FFF7F32-CA7C-01CA-387B-CB597BFE55A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291A5A86-D829-002C-1BA2-416A2BF603B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EE2E10D5-5C66-DC63-2BA2-7DCDE22CA48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9FA14F54-8A0F-E5FB-FF98-400F48BB9A5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97F3CE3C-8182-524B-F5A0-E4FFE3B1C019}"/>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7" name="Date Placeholder 76">
            <a:extLst>
              <a:ext uri="{FF2B5EF4-FFF2-40B4-BE49-F238E27FC236}">
                <a16:creationId xmlns:a16="http://schemas.microsoft.com/office/drawing/2014/main" id="{65C54796-A181-B49C-D678-6BA7A7A5C3A3}"/>
              </a:ext>
            </a:extLst>
          </p:cNvPr>
          <p:cNvSpPr>
            <a:spLocks noGrp="1"/>
          </p:cNvSpPr>
          <p:nvPr>
            <p:ph type="dt" sz="half" idx="44"/>
          </p:nvPr>
        </p:nvSpPr>
        <p:spPr/>
        <p:txBody>
          <a:bodyPr/>
          <a:lstStyle/>
          <a:p>
            <a:endParaRPr lang="en-GB" dirty="0"/>
          </a:p>
        </p:txBody>
      </p:sp>
      <p:sp>
        <p:nvSpPr>
          <p:cNvPr id="78" name="Footer Placeholder 77">
            <a:extLst>
              <a:ext uri="{FF2B5EF4-FFF2-40B4-BE49-F238E27FC236}">
                <a16:creationId xmlns:a16="http://schemas.microsoft.com/office/drawing/2014/main" id="{DAF720D1-BA2E-15ED-4C1C-FD178EB35771}"/>
              </a:ext>
            </a:extLst>
          </p:cNvPr>
          <p:cNvSpPr>
            <a:spLocks noGrp="1"/>
          </p:cNvSpPr>
          <p:nvPr>
            <p:ph type="ftr" sz="quarter" idx="4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9" name="Slide Number Placeholder 78">
            <a:extLst>
              <a:ext uri="{FF2B5EF4-FFF2-40B4-BE49-F238E27FC236}">
                <a16:creationId xmlns:a16="http://schemas.microsoft.com/office/drawing/2014/main" id="{2B91E2D5-F157-BC85-9410-AC2B0740E2F6}"/>
              </a:ext>
            </a:extLst>
          </p:cNvPr>
          <p:cNvSpPr>
            <a:spLocks noGrp="1"/>
          </p:cNvSpPr>
          <p:nvPr>
            <p:ph type="sldNum" sz="quarter" idx="46"/>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F24C3E7C-23EE-B5EB-CC35-B5C26F232792}"/>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6" name="Graphic 5">
            <a:extLst>
              <a:ext uri="{FF2B5EF4-FFF2-40B4-BE49-F238E27FC236}">
                <a16:creationId xmlns:a16="http://schemas.microsoft.com/office/drawing/2014/main" id="{92B98E70-56A8-3E2A-432F-8A2CEFA5B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cxnSp>
        <p:nvCxnSpPr>
          <p:cNvPr id="30" name="Straight Connector 29">
            <a:extLst>
              <a:ext uri="{FF2B5EF4-FFF2-40B4-BE49-F238E27FC236}">
                <a16:creationId xmlns:a16="http://schemas.microsoft.com/office/drawing/2014/main" id="{66C53B25-46DE-83A0-16EA-DA688396FA2C}"/>
              </a:ext>
            </a:extLst>
          </p:cNvPr>
          <p:cNvCxnSpPr>
            <a:cxnSpLocks/>
          </p:cNvCxnSpPr>
          <p:nvPr userDrawn="1"/>
        </p:nvCxnSpPr>
        <p:spPr>
          <a:xfrm>
            <a:off x="3886675"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56F3CC-31DD-3CBC-BBB5-1255FDC688DB}"/>
              </a:ext>
            </a:extLst>
          </p:cNvPr>
          <p:cNvCxnSpPr>
            <a:cxnSpLocks/>
          </p:cNvCxnSpPr>
          <p:nvPr userDrawn="1"/>
        </p:nvCxnSpPr>
        <p:spPr>
          <a:xfrm>
            <a:off x="7474991"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F054A75-E91F-EB20-EC1F-3FDD0202F9EB}"/>
              </a:ext>
            </a:extLst>
          </p:cNvPr>
          <p:cNvGrpSpPr/>
          <p:nvPr userDrawn="1"/>
        </p:nvGrpSpPr>
        <p:grpSpPr>
          <a:xfrm>
            <a:off x="12287572" y="0"/>
            <a:ext cx="2175021" cy="4839558"/>
            <a:chOff x="838200" y="1150069"/>
            <a:chExt cx="2175021" cy="4839558"/>
          </a:xfrm>
        </p:grpSpPr>
        <p:sp>
          <p:nvSpPr>
            <p:cNvPr id="36" name="Rectangle 35">
              <a:extLst>
                <a:ext uri="{FF2B5EF4-FFF2-40B4-BE49-F238E27FC236}">
                  <a16:creationId xmlns:a16="http://schemas.microsoft.com/office/drawing/2014/main" id="{C8D9C8B7-A6D8-77DD-D5DF-E79D9F66340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2BC24D77-8AC4-CA5C-A7A1-10D384EF69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F7F49143-6A9E-0904-3F92-DD89345ACFC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A443A40-BC80-02C3-EA52-954B3907EF2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E9D387FF-36C3-E9A8-E18B-2198996B7C5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3" name="TextBox 42">
              <a:extLst>
                <a:ext uri="{FF2B5EF4-FFF2-40B4-BE49-F238E27FC236}">
                  <a16:creationId xmlns:a16="http://schemas.microsoft.com/office/drawing/2014/main" id="{A869821D-2398-729B-38A0-BC18DCE0E0B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5" name="TextBox 44">
              <a:extLst>
                <a:ext uri="{FF2B5EF4-FFF2-40B4-BE49-F238E27FC236}">
                  <a16:creationId xmlns:a16="http://schemas.microsoft.com/office/drawing/2014/main" id="{0132158E-043B-9E40-9E33-FE2E46B5F20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6" name="TextBox 45">
              <a:extLst>
                <a:ext uri="{FF2B5EF4-FFF2-40B4-BE49-F238E27FC236}">
                  <a16:creationId xmlns:a16="http://schemas.microsoft.com/office/drawing/2014/main" id="{8B2A8BC9-844F-730B-D299-08B34950F84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7" name="TextBox 46">
              <a:extLst>
                <a:ext uri="{FF2B5EF4-FFF2-40B4-BE49-F238E27FC236}">
                  <a16:creationId xmlns:a16="http://schemas.microsoft.com/office/drawing/2014/main" id="{75BA7251-BCD5-9EB5-07F8-8BF4DB08C65E}"/>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48" name="Graphic 47">
            <a:extLst>
              <a:ext uri="{FF2B5EF4-FFF2-40B4-BE49-F238E27FC236}">
                <a16:creationId xmlns:a16="http://schemas.microsoft.com/office/drawing/2014/main" id="{E55C6073-8CEF-142E-5FD1-6CC230C5C3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2207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am structure 2 rows  (1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58F77799-293E-3E20-83D0-1541AA619BD4}"/>
              </a:ext>
            </a:extLst>
          </p:cNvPr>
          <p:cNvSpPr>
            <a:spLocks noGrp="1"/>
          </p:cNvSpPr>
          <p:nvPr>
            <p:ph type="body" sz="quarter" idx="10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15EEC8B0-71BC-403D-1104-BEBDD0B9063C}"/>
              </a:ext>
            </a:extLst>
          </p:cNvPr>
          <p:cNvSpPr>
            <a:spLocks noGrp="1"/>
          </p:cNvSpPr>
          <p:nvPr>
            <p:ph type="body" sz="quarter" idx="13" hasCustomPrompt="1"/>
          </p:nvPr>
        </p:nvSpPr>
        <p:spPr>
          <a:xfrm>
            <a:off x="450849" y="1520825"/>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9" name="Picture Placeholder 9">
            <a:extLst>
              <a:ext uri="{FF2B5EF4-FFF2-40B4-BE49-F238E27FC236}">
                <a16:creationId xmlns:a16="http://schemas.microsoft.com/office/drawing/2014/main" id="{8249EA98-AB52-E050-0EA2-60C60A44C244}"/>
              </a:ext>
            </a:extLst>
          </p:cNvPr>
          <p:cNvSpPr>
            <a:spLocks noGrp="1"/>
          </p:cNvSpPr>
          <p:nvPr>
            <p:ph type="pic" sz="quarter" idx="14" hasCustomPrompt="1"/>
          </p:nvPr>
        </p:nvSpPr>
        <p:spPr>
          <a:xfrm>
            <a:off x="450849" y="1942310"/>
            <a:ext cx="1416051" cy="1169746"/>
          </a:xfrm>
        </p:spPr>
        <p:txBody>
          <a:bodyPr/>
          <a:lstStyle>
            <a:lvl1pPr algn="ctr">
              <a:defRPr sz="800"/>
            </a:lvl1pPr>
          </a:lstStyle>
          <a:p>
            <a:r>
              <a:rPr lang="en-GB" dirty="0"/>
              <a:t>Click icon to insert image</a:t>
            </a:r>
          </a:p>
        </p:txBody>
      </p:sp>
      <p:grpSp>
        <p:nvGrpSpPr>
          <p:cNvPr id="29" name="Group 28">
            <a:extLst>
              <a:ext uri="{FF2B5EF4-FFF2-40B4-BE49-F238E27FC236}">
                <a16:creationId xmlns:a16="http://schemas.microsoft.com/office/drawing/2014/main" id="{742A6225-A054-3808-4788-70D8408B2240}"/>
              </a:ext>
            </a:extLst>
          </p:cNvPr>
          <p:cNvGrpSpPr/>
          <p:nvPr/>
        </p:nvGrpSpPr>
        <p:grpSpPr>
          <a:xfrm>
            <a:off x="12287572" y="0"/>
            <a:ext cx="2175021" cy="4839558"/>
            <a:chOff x="838200" y="1150069"/>
            <a:chExt cx="2175021" cy="4839558"/>
          </a:xfrm>
        </p:grpSpPr>
        <p:sp>
          <p:nvSpPr>
            <p:cNvPr id="30" name="Rectangle 29">
              <a:extLst>
                <a:ext uri="{FF2B5EF4-FFF2-40B4-BE49-F238E27FC236}">
                  <a16:creationId xmlns:a16="http://schemas.microsoft.com/office/drawing/2014/main" id="{48FD1D66-A4D0-F87E-14BC-D27C3388E2A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1" name="Rectangle 30">
              <a:extLst>
                <a:ext uri="{FF2B5EF4-FFF2-40B4-BE49-F238E27FC236}">
                  <a16:creationId xmlns:a16="http://schemas.microsoft.com/office/drawing/2014/main" id="{7CA2C4F5-FCFF-43B5-D44B-FC1615619C0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2" name="TextBox 31">
              <a:extLst>
                <a:ext uri="{FF2B5EF4-FFF2-40B4-BE49-F238E27FC236}">
                  <a16:creationId xmlns:a16="http://schemas.microsoft.com/office/drawing/2014/main" id="{00615049-A9F2-6C25-2EFF-17409E990FD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40976D71-1AD4-297D-C145-E8016276A2D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726DBA57-815C-6768-CA79-5B375A9EBBC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C9F8BB05-C6AD-0550-C6F4-4FEC1EA6CDC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713A56C0-9A18-6D2C-AF50-EF821C72249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5" name="TextBox 74">
              <a:extLst>
                <a:ext uri="{FF2B5EF4-FFF2-40B4-BE49-F238E27FC236}">
                  <a16:creationId xmlns:a16="http://schemas.microsoft.com/office/drawing/2014/main" id="{930DDCFE-B4C6-49D8-4E1F-06F5A539387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6" name="TextBox 75">
              <a:extLst>
                <a:ext uri="{FF2B5EF4-FFF2-40B4-BE49-F238E27FC236}">
                  <a16:creationId xmlns:a16="http://schemas.microsoft.com/office/drawing/2014/main" id="{A33878C5-9A71-9273-F910-5148606F105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8" name="Date Placeholder 77">
            <a:extLst>
              <a:ext uri="{FF2B5EF4-FFF2-40B4-BE49-F238E27FC236}">
                <a16:creationId xmlns:a16="http://schemas.microsoft.com/office/drawing/2014/main" id="{077811E6-1831-3FF7-1EA3-9F0A855EA757}"/>
              </a:ext>
            </a:extLst>
          </p:cNvPr>
          <p:cNvSpPr>
            <a:spLocks noGrp="1"/>
          </p:cNvSpPr>
          <p:nvPr>
            <p:ph type="dt" sz="half" idx="110"/>
          </p:nvPr>
        </p:nvSpPr>
        <p:spPr/>
        <p:txBody>
          <a:bodyPr/>
          <a:lstStyle/>
          <a:p>
            <a:endParaRPr lang="en-GB" dirty="0"/>
          </a:p>
        </p:txBody>
      </p:sp>
      <p:sp>
        <p:nvSpPr>
          <p:cNvPr id="79" name="Footer Placeholder 78">
            <a:extLst>
              <a:ext uri="{FF2B5EF4-FFF2-40B4-BE49-F238E27FC236}">
                <a16:creationId xmlns:a16="http://schemas.microsoft.com/office/drawing/2014/main" id="{2A037DEF-0666-FDA2-0D8C-17FCA26ED682}"/>
              </a:ext>
            </a:extLst>
          </p:cNvPr>
          <p:cNvSpPr>
            <a:spLocks noGrp="1"/>
          </p:cNvSpPr>
          <p:nvPr>
            <p:ph type="ftr" sz="quarter" idx="11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0" name="Slide Number Placeholder 79">
            <a:extLst>
              <a:ext uri="{FF2B5EF4-FFF2-40B4-BE49-F238E27FC236}">
                <a16:creationId xmlns:a16="http://schemas.microsoft.com/office/drawing/2014/main" id="{D5DFE042-D61E-4FEE-D982-FA697785F890}"/>
              </a:ext>
            </a:extLst>
          </p:cNvPr>
          <p:cNvSpPr>
            <a:spLocks noGrp="1"/>
          </p:cNvSpPr>
          <p:nvPr>
            <p:ph type="sldNum" sz="quarter" idx="11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45016F8-5D96-19E7-7BCF-FA5D06122FB1}"/>
              </a:ext>
            </a:extLst>
          </p:cNvPr>
          <p:cNvSpPr>
            <a:spLocks noGrp="1"/>
          </p:cNvSpPr>
          <p:nvPr>
            <p:ph type="title" hasCustomPrompt="1"/>
          </p:nvPr>
        </p:nvSpPr>
        <p:spPr>
          <a:xfrm>
            <a:off x="450849" y="422671"/>
            <a:ext cx="4989203" cy="558164"/>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4156E55D-9E4E-C743-94D6-289352FE0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grpSp>
        <p:nvGrpSpPr>
          <p:cNvPr id="3" name="Group 2">
            <a:extLst>
              <a:ext uri="{FF2B5EF4-FFF2-40B4-BE49-F238E27FC236}">
                <a16:creationId xmlns:a16="http://schemas.microsoft.com/office/drawing/2014/main" id="{BD023891-8579-10D2-FB4F-0FAD3AFA4B3B}"/>
              </a:ext>
            </a:extLst>
          </p:cNvPr>
          <p:cNvGrpSpPr/>
          <p:nvPr userDrawn="1"/>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275BCA04-1858-4BB7-89F9-8E91C35A341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 name="Rectangle 5">
              <a:extLst>
                <a:ext uri="{FF2B5EF4-FFF2-40B4-BE49-F238E27FC236}">
                  <a16:creationId xmlns:a16="http://schemas.microsoft.com/office/drawing/2014/main" id="{4578C988-278E-37AF-A052-A61E4E19197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 name="TextBox 6">
              <a:extLst>
                <a:ext uri="{FF2B5EF4-FFF2-40B4-BE49-F238E27FC236}">
                  <a16:creationId xmlns:a16="http://schemas.microsoft.com/office/drawing/2014/main" id="{65F0C5C9-B0E1-A186-5916-1FF9B5BD139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5" name="TextBox 14">
              <a:extLst>
                <a:ext uri="{FF2B5EF4-FFF2-40B4-BE49-F238E27FC236}">
                  <a16:creationId xmlns:a16="http://schemas.microsoft.com/office/drawing/2014/main" id="{20C97F74-3DF2-D0EE-CA18-214AEEBF841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D30D0391-9768-131A-B513-7A2428771E6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7" name="TextBox 16">
              <a:extLst>
                <a:ext uri="{FF2B5EF4-FFF2-40B4-BE49-F238E27FC236}">
                  <a16:creationId xmlns:a16="http://schemas.microsoft.com/office/drawing/2014/main" id="{968CD6C2-4BF7-E49A-09AE-B76EFA4C78E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8" name="TextBox 17">
              <a:extLst>
                <a:ext uri="{FF2B5EF4-FFF2-40B4-BE49-F238E27FC236}">
                  <a16:creationId xmlns:a16="http://schemas.microsoft.com/office/drawing/2014/main" id="{D99ECB98-7B63-4856-3EDF-C7771D993F4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9" name="TextBox 18">
              <a:extLst>
                <a:ext uri="{FF2B5EF4-FFF2-40B4-BE49-F238E27FC236}">
                  <a16:creationId xmlns:a16="http://schemas.microsoft.com/office/drawing/2014/main" id="{EDC694F7-C40E-48E9-70E1-0AAFE549944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79034618-DC06-2013-970D-85954C66B6B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1" name="Graphic 20">
            <a:extLst>
              <a:ext uri="{FF2B5EF4-FFF2-40B4-BE49-F238E27FC236}">
                <a16:creationId xmlns:a16="http://schemas.microsoft.com/office/drawing/2014/main" id="{2FAA99FB-A09B-61E2-4144-6497032F70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23" name="Picture Placeholder 9">
            <a:extLst>
              <a:ext uri="{FF2B5EF4-FFF2-40B4-BE49-F238E27FC236}">
                <a16:creationId xmlns:a16="http://schemas.microsoft.com/office/drawing/2014/main" id="{0886F927-A324-8305-79CB-FCBD81CE1103}"/>
              </a:ext>
            </a:extLst>
          </p:cNvPr>
          <p:cNvSpPr>
            <a:spLocks noGrp="1"/>
          </p:cNvSpPr>
          <p:nvPr>
            <p:ph type="pic" sz="quarter" idx="113" hasCustomPrompt="1"/>
          </p:nvPr>
        </p:nvSpPr>
        <p:spPr>
          <a:xfrm>
            <a:off x="2195511" y="1942310"/>
            <a:ext cx="1416051" cy="1169746"/>
          </a:xfrm>
        </p:spPr>
        <p:txBody>
          <a:bodyPr/>
          <a:lstStyle>
            <a:lvl1pPr algn="ctr">
              <a:defRPr sz="800"/>
            </a:lvl1pPr>
          </a:lstStyle>
          <a:p>
            <a:r>
              <a:rPr lang="en-GB" dirty="0"/>
              <a:t>Click icon to insert image</a:t>
            </a:r>
          </a:p>
        </p:txBody>
      </p:sp>
      <p:sp>
        <p:nvSpPr>
          <p:cNvPr id="24" name="Text Placeholder 12">
            <a:extLst>
              <a:ext uri="{FF2B5EF4-FFF2-40B4-BE49-F238E27FC236}">
                <a16:creationId xmlns:a16="http://schemas.microsoft.com/office/drawing/2014/main" id="{247F2971-AF1B-BA37-0802-80259746DA06}"/>
              </a:ext>
            </a:extLst>
          </p:cNvPr>
          <p:cNvSpPr>
            <a:spLocks noGrp="1"/>
          </p:cNvSpPr>
          <p:nvPr>
            <p:ph type="body" sz="quarter" idx="114" hasCustomPrompt="1"/>
          </p:nvPr>
        </p:nvSpPr>
        <p:spPr>
          <a:xfrm>
            <a:off x="2195511"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26" name="Picture Placeholder 9">
            <a:extLst>
              <a:ext uri="{FF2B5EF4-FFF2-40B4-BE49-F238E27FC236}">
                <a16:creationId xmlns:a16="http://schemas.microsoft.com/office/drawing/2014/main" id="{BE0B7A83-AF4B-51BA-AA98-2221DFC55CF4}"/>
              </a:ext>
            </a:extLst>
          </p:cNvPr>
          <p:cNvSpPr>
            <a:spLocks noGrp="1"/>
          </p:cNvSpPr>
          <p:nvPr>
            <p:ph type="pic" sz="quarter" idx="116" hasCustomPrompt="1"/>
          </p:nvPr>
        </p:nvSpPr>
        <p:spPr>
          <a:xfrm>
            <a:off x="3940173" y="1942310"/>
            <a:ext cx="1416051" cy="1169746"/>
          </a:xfrm>
        </p:spPr>
        <p:txBody>
          <a:bodyPr/>
          <a:lstStyle>
            <a:lvl1pPr algn="ctr">
              <a:defRPr sz="800"/>
            </a:lvl1pPr>
          </a:lstStyle>
          <a:p>
            <a:r>
              <a:rPr lang="en-GB" dirty="0"/>
              <a:t>Click icon to insert image</a:t>
            </a:r>
          </a:p>
        </p:txBody>
      </p:sp>
      <p:sp>
        <p:nvSpPr>
          <p:cNvPr id="77" name="Picture Placeholder 9">
            <a:extLst>
              <a:ext uri="{FF2B5EF4-FFF2-40B4-BE49-F238E27FC236}">
                <a16:creationId xmlns:a16="http://schemas.microsoft.com/office/drawing/2014/main" id="{540F8B5F-6909-3892-01DE-685FD35328BA}"/>
              </a:ext>
            </a:extLst>
          </p:cNvPr>
          <p:cNvSpPr>
            <a:spLocks noGrp="1"/>
          </p:cNvSpPr>
          <p:nvPr>
            <p:ph type="pic" sz="quarter" idx="119" hasCustomPrompt="1"/>
          </p:nvPr>
        </p:nvSpPr>
        <p:spPr>
          <a:xfrm>
            <a:off x="5684835" y="1942310"/>
            <a:ext cx="1416051" cy="1169746"/>
          </a:xfrm>
        </p:spPr>
        <p:txBody>
          <a:bodyPr/>
          <a:lstStyle>
            <a:lvl1pPr algn="ctr">
              <a:defRPr sz="800"/>
            </a:lvl1pPr>
          </a:lstStyle>
          <a:p>
            <a:r>
              <a:rPr lang="en-GB" dirty="0"/>
              <a:t>Click icon to insert image</a:t>
            </a:r>
          </a:p>
        </p:txBody>
      </p:sp>
      <p:sp>
        <p:nvSpPr>
          <p:cNvPr id="83" name="Picture Placeholder 9">
            <a:extLst>
              <a:ext uri="{FF2B5EF4-FFF2-40B4-BE49-F238E27FC236}">
                <a16:creationId xmlns:a16="http://schemas.microsoft.com/office/drawing/2014/main" id="{0B5C2B2B-04AB-43C5-1D7B-D1E9B948F47D}"/>
              </a:ext>
            </a:extLst>
          </p:cNvPr>
          <p:cNvSpPr>
            <a:spLocks noGrp="1"/>
          </p:cNvSpPr>
          <p:nvPr>
            <p:ph type="pic" sz="quarter" idx="122" hasCustomPrompt="1"/>
          </p:nvPr>
        </p:nvSpPr>
        <p:spPr>
          <a:xfrm>
            <a:off x="450849" y="4518941"/>
            <a:ext cx="1416051" cy="1169746"/>
          </a:xfrm>
        </p:spPr>
        <p:txBody>
          <a:bodyPr/>
          <a:lstStyle>
            <a:lvl1pPr algn="ctr">
              <a:defRPr sz="800"/>
            </a:lvl1pPr>
          </a:lstStyle>
          <a:p>
            <a:r>
              <a:rPr lang="en-GB" dirty="0"/>
              <a:t>Click icon to insert image</a:t>
            </a:r>
          </a:p>
        </p:txBody>
      </p:sp>
      <p:sp>
        <p:nvSpPr>
          <p:cNvPr id="86" name="Picture Placeholder 9">
            <a:extLst>
              <a:ext uri="{FF2B5EF4-FFF2-40B4-BE49-F238E27FC236}">
                <a16:creationId xmlns:a16="http://schemas.microsoft.com/office/drawing/2014/main" id="{BDC5F718-7A53-88CC-CCF5-7CE76BB90794}"/>
              </a:ext>
            </a:extLst>
          </p:cNvPr>
          <p:cNvSpPr>
            <a:spLocks noGrp="1"/>
          </p:cNvSpPr>
          <p:nvPr>
            <p:ph type="pic" sz="quarter" idx="125" hasCustomPrompt="1"/>
          </p:nvPr>
        </p:nvSpPr>
        <p:spPr>
          <a:xfrm>
            <a:off x="2195511" y="4518941"/>
            <a:ext cx="1416051" cy="1169746"/>
          </a:xfrm>
        </p:spPr>
        <p:txBody>
          <a:bodyPr/>
          <a:lstStyle>
            <a:lvl1pPr algn="ctr">
              <a:defRPr sz="800"/>
            </a:lvl1pPr>
          </a:lstStyle>
          <a:p>
            <a:r>
              <a:rPr lang="en-GB" dirty="0"/>
              <a:t>Click icon to insert image</a:t>
            </a:r>
          </a:p>
        </p:txBody>
      </p:sp>
      <p:sp>
        <p:nvSpPr>
          <p:cNvPr id="89" name="Picture Placeholder 9">
            <a:extLst>
              <a:ext uri="{FF2B5EF4-FFF2-40B4-BE49-F238E27FC236}">
                <a16:creationId xmlns:a16="http://schemas.microsoft.com/office/drawing/2014/main" id="{A75AA577-4CCD-4827-F01D-27B4582455A7}"/>
              </a:ext>
            </a:extLst>
          </p:cNvPr>
          <p:cNvSpPr>
            <a:spLocks noGrp="1"/>
          </p:cNvSpPr>
          <p:nvPr>
            <p:ph type="pic" sz="quarter" idx="128" hasCustomPrompt="1"/>
          </p:nvPr>
        </p:nvSpPr>
        <p:spPr>
          <a:xfrm>
            <a:off x="3940173" y="4518941"/>
            <a:ext cx="1416051" cy="1169746"/>
          </a:xfrm>
        </p:spPr>
        <p:txBody>
          <a:bodyPr/>
          <a:lstStyle>
            <a:lvl1pPr algn="ctr">
              <a:defRPr sz="800"/>
            </a:lvl1pPr>
          </a:lstStyle>
          <a:p>
            <a:r>
              <a:rPr lang="en-GB" dirty="0"/>
              <a:t>Click icon to insert image</a:t>
            </a:r>
          </a:p>
        </p:txBody>
      </p:sp>
      <p:sp>
        <p:nvSpPr>
          <p:cNvPr id="92" name="Picture Placeholder 9">
            <a:extLst>
              <a:ext uri="{FF2B5EF4-FFF2-40B4-BE49-F238E27FC236}">
                <a16:creationId xmlns:a16="http://schemas.microsoft.com/office/drawing/2014/main" id="{62C9AC03-B981-DD8C-E5CA-C079F274E3B7}"/>
              </a:ext>
            </a:extLst>
          </p:cNvPr>
          <p:cNvSpPr>
            <a:spLocks noGrp="1"/>
          </p:cNvSpPr>
          <p:nvPr>
            <p:ph type="pic" sz="quarter" idx="131" hasCustomPrompt="1"/>
          </p:nvPr>
        </p:nvSpPr>
        <p:spPr>
          <a:xfrm>
            <a:off x="5684835" y="4518941"/>
            <a:ext cx="1416051" cy="1169746"/>
          </a:xfrm>
        </p:spPr>
        <p:txBody>
          <a:bodyPr/>
          <a:lstStyle>
            <a:lvl1pPr algn="ctr">
              <a:defRPr sz="800"/>
            </a:lvl1pPr>
          </a:lstStyle>
          <a:p>
            <a:r>
              <a:rPr lang="en-GB" dirty="0"/>
              <a:t>Click icon to insert image</a:t>
            </a:r>
          </a:p>
        </p:txBody>
      </p:sp>
      <p:sp>
        <p:nvSpPr>
          <p:cNvPr id="125" name="Picture Placeholder 9">
            <a:extLst>
              <a:ext uri="{FF2B5EF4-FFF2-40B4-BE49-F238E27FC236}">
                <a16:creationId xmlns:a16="http://schemas.microsoft.com/office/drawing/2014/main" id="{C9E57000-8190-3824-1A73-A285A83337D4}"/>
              </a:ext>
            </a:extLst>
          </p:cNvPr>
          <p:cNvSpPr>
            <a:spLocks noGrp="1"/>
          </p:cNvSpPr>
          <p:nvPr>
            <p:ph type="pic" sz="quarter" idx="134" hasCustomPrompt="1"/>
          </p:nvPr>
        </p:nvSpPr>
        <p:spPr>
          <a:xfrm>
            <a:off x="7427913" y="1942310"/>
            <a:ext cx="1416051" cy="1169746"/>
          </a:xfrm>
        </p:spPr>
        <p:txBody>
          <a:bodyPr/>
          <a:lstStyle>
            <a:lvl1pPr algn="ctr">
              <a:defRPr sz="800"/>
            </a:lvl1pPr>
          </a:lstStyle>
          <a:p>
            <a:r>
              <a:rPr lang="en-GB" dirty="0"/>
              <a:t>Click icon to insert image</a:t>
            </a:r>
          </a:p>
        </p:txBody>
      </p:sp>
      <p:sp>
        <p:nvSpPr>
          <p:cNvPr id="128" name="Picture Placeholder 9">
            <a:extLst>
              <a:ext uri="{FF2B5EF4-FFF2-40B4-BE49-F238E27FC236}">
                <a16:creationId xmlns:a16="http://schemas.microsoft.com/office/drawing/2014/main" id="{580AA6AD-1C33-613E-DDA5-9CC6BCE521B4}"/>
              </a:ext>
            </a:extLst>
          </p:cNvPr>
          <p:cNvSpPr>
            <a:spLocks noGrp="1"/>
          </p:cNvSpPr>
          <p:nvPr>
            <p:ph type="pic" sz="quarter" idx="137" hasCustomPrompt="1"/>
          </p:nvPr>
        </p:nvSpPr>
        <p:spPr>
          <a:xfrm>
            <a:off x="9172575" y="1942310"/>
            <a:ext cx="1416051" cy="1169746"/>
          </a:xfrm>
        </p:spPr>
        <p:txBody>
          <a:bodyPr/>
          <a:lstStyle>
            <a:lvl1pPr algn="ctr">
              <a:defRPr sz="800"/>
            </a:lvl1pPr>
          </a:lstStyle>
          <a:p>
            <a:r>
              <a:rPr lang="en-GB" dirty="0"/>
              <a:t>Click icon to insert image</a:t>
            </a:r>
          </a:p>
        </p:txBody>
      </p:sp>
      <p:sp>
        <p:nvSpPr>
          <p:cNvPr id="131" name="Picture Placeholder 9">
            <a:extLst>
              <a:ext uri="{FF2B5EF4-FFF2-40B4-BE49-F238E27FC236}">
                <a16:creationId xmlns:a16="http://schemas.microsoft.com/office/drawing/2014/main" id="{9B0E1B8C-BC78-B08B-5F89-73A2A98D7270}"/>
              </a:ext>
            </a:extLst>
          </p:cNvPr>
          <p:cNvSpPr>
            <a:spLocks noGrp="1"/>
          </p:cNvSpPr>
          <p:nvPr>
            <p:ph type="pic" sz="quarter" idx="140" hasCustomPrompt="1"/>
          </p:nvPr>
        </p:nvSpPr>
        <p:spPr>
          <a:xfrm>
            <a:off x="7427913" y="4518941"/>
            <a:ext cx="1416051" cy="1169746"/>
          </a:xfrm>
        </p:spPr>
        <p:txBody>
          <a:bodyPr/>
          <a:lstStyle>
            <a:lvl1pPr algn="ctr">
              <a:defRPr sz="800"/>
            </a:lvl1pPr>
          </a:lstStyle>
          <a:p>
            <a:r>
              <a:rPr lang="en-GB" dirty="0"/>
              <a:t>Click icon to insert image</a:t>
            </a:r>
          </a:p>
        </p:txBody>
      </p:sp>
      <p:sp>
        <p:nvSpPr>
          <p:cNvPr id="134" name="Picture Placeholder 9">
            <a:extLst>
              <a:ext uri="{FF2B5EF4-FFF2-40B4-BE49-F238E27FC236}">
                <a16:creationId xmlns:a16="http://schemas.microsoft.com/office/drawing/2014/main" id="{A3509DDA-87DA-C436-A24E-25DFFE5908EB}"/>
              </a:ext>
            </a:extLst>
          </p:cNvPr>
          <p:cNvSpPr>
            <a:spLocks noGrp="1"/>
          </p:cNvSpPr>
          <p:nvPr>
            <p:ph type="pic" sz="quarter" idx="143" hasCustomPrompt="1"/>
          </p:nvPr>
        </p:nvSpPr>
        <p:spPr>
          <a:xfrm>
            <a:off x="9172575" y="4518941"/>
            <a:ext cx="1416051" cy="1169746"/>
          </a:xfrm>
        </p:spPr>
        <p:txBody>
          <a:bodyPr/>
          <a:lstStyle>
            <a:lvl1pPr algn="ctr">
              <a:defRPr sz="800"/>
            </a:lvl1pPr>
          </a:lstStyle>
          <a:p>
            <a:r>
              <a:rPr lang="en-GB" dirty="0"/>
              <a:t>Click icon to insert image</a:t>
            </a:r>
          </a:p>
        </p:txBody>
      </p:sp>
      <p:sp>
        <p:nvSpPr>
          <p:cNvPr id="137" name="Text Placeholder 7">
            <a:extLst>
              <a:ext uri="{FF2B5EF4-FFF2-40B4-BE49-F238E27FC236}">
                <a16:creationId xmlns:a16="http://schemas.microsoft.com/office/drawing/2014/main" id="{E7B789BE-6AB5-AB76-1AA4-95FEC76EC81B}"/>
              </a:ext>
            </a:extLst>
          </p:cNvPr>
          <p:cNvSpPr>
            <a:spLocks noGrp="1"/>
          </p:cNvSpPr>
          <p:nvPr>
            <p:ph type="body" sz="quarter" idx="146" hasCustomPrompt="1"/>
          </p:nvPr>
        </p:nvSpPr>
        <p:spPr>
          <a:xfrm>
            <a:off x="450849" y="4093367"/>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138" name="Text Placeholder 12">
            <a:extLst>
              <a:ext uri="{FF2B5EF4-FFF2-40B4-BE49-F238E27FC236}">
                <a16:creationId xmlns:a16="http://schemas.microsoft.com/office/drawing/2014/main" id="{0040CB90-F62C-931D-3F5E-ECD3502C951C}"/>
              </a:ext>
            </a:extLst>
          </p:cNvPr>
          <p:cNvSpPr>
            <a:spLocks noGrp="1"/>
          </p:cNvSpPr>
          <p:nvPr>
            <p:ph type="body" sz="quarter" idx="147" hasCustomPrompt="1"/>
          </p:nvPr>
        </p:nvSpPr>
        <p:spPr>
          <a:xfrm>
            <a:off x="450849"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9" name="Text Placeholder 12">
            <a:extLst>
              <a:ext uri="{FF2B5EF4-FFF2-40B4-BE49-F238E27FC236}">
                <a16:creationId xmlns:a16="http://schemas.microsoft.com/office/drawing/2014/main" id="{AED81986-F039-DE80-DF38-5158B2340CE9}"/>
              </a:ext>
            </a:extLst>
          </p:cNvPr>
          <p:cNvSpPr>
            <a:spLocks noGrp="1"/>
          </p:cNvSpPr>
          <p:nvPr>
            <p:ph type="body" sz="quarter" idx="148" hasCustomPrompt="1"/>
          </p:nvPr>
        </p:nvSpPr>
        <p:spPr>
          <a:xfrm>
            <a:off x="3940173"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0" name="Text Placeholder 12">
            <a:extLst>
              <a:ext uri="{FF2B5EF4-FFF2-40B4-BE49-F238E27FC236}">
                <a16:creationId xmlns:a16="http://schemas.microsoft.com/office/drawing/2014/main" id="{670EFC21-1FD4-29DA-FEC0-CB924E58D6B2}"/>
              </a:ext>
            </a:extLst>
          </p:cNvPr>
          <p:cNvSpPr>
            <a:spLocks noGrp="1"/>
          </p:cNvSpPr>
          <p:nvPr>
            <p:ph type="body" sz="quarter" idx="149" hasCustomPrompt="1"/>
          </p:nvPr>
        </p:nvSpPr>
        <p:spPr>
          <a:xfrm>
            <a:off x="5684835"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1" name="Text Placeholder 12">
            <a:extLst>
              <a:ext uri="{FF2B5EF4-FFF2-40B4-BE49-F238E27FC236}">
                <a16:creationId xmlns:a16="http://schemas.microsoft.com/office/drawing/2014/main" id="{91943364-68B4-BEB4-C4A7-25339C315D44}"/>
              </a:ext>
            </a:extLst>
          </p:cNvPr>
          <p:cNvSpPr>
            <a:spLocks noGrp="1"/>
          </p:cNvSpPr>
          <p:nvPr>
            <p:ph type="body" sz="quarter" idx="150" hasCustomPrompt="1"/>
          </p:nvPr>
        </p:nvSpPr>
        <p:spPr>
          <a:xfrm>
            <a:off x="7429497"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2" name="Text Placeholder 12">
            <a:extLst>
              <a:ext uri="{FF2B5EF4-FFF2-40B4-BE49-F238E27FC236}">
                <a16:creationId xmlns:a16="http://schemas.microsoft.com/office/drawing/2014/main" id="{90248EFF-93D2-7AD2-A4FF-7E65A2D5EA25}"/>
              </a:ext>
            </a:extLst>
          </p:cNvPr>
          <p:cNvSpPr>
            <a:spLocks noGrp="1"/>
          </p:cNvSpPr>
          <p:nvPr>
            <p:ph type="body" sz="quarter" idx="151" hasCustomPrompt="1"/>
          </p:nvPr>
        </p:nvSpPr>
        <p:spPr>
          <a:xfrm>
            <a:off x="9174159"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3" name="Text Placeholder 12">
            <a:extLst>
              <a:ext uri="{FF2B5EF4-FFF2-40B4-BE49-F238E27FC236}">
                <a16:creationId xmlns:a16="http://schemas.microsoft.com/office/drawing/2014/main" id="{681FB3B0-2186-423D-82DB-F0358C2E68EF}"/>
              </a:ext>
            </a:extLst>
          </p:cNvPr>
          <p:cNvSpPr>
            <a:spLocks noGrp="1"/>
          </p:cNvSpPr>
          <p:nvPr>
            <p:ph type="body" sz="quarter" idx="152" hasCustomPrompt="1"/>
          </p:nvPr>
        </p:nvSpPr>
        <p:spPr>
          <a:xfrm>
            <a:off x="2195511"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4" name="Text Placeholder 12">
            <a:extLst>
              <a:ext uri="{FF2B5EF4-FFF2-40B4-BE49-F238E27FC236}">
                <a16:creationId xmlns:a16="http://schemas.microsoft.com/office/drawing/2014/main" id="{A4B939A1-565E-B9E1-1DFC-44378F6CD199}"/>
              </a:ext>
            </a:extLst>
          </p:cNvPr>
          <p:cNvSpPr>
            <a:spLocks noGrp="1"/>
          </p:cNvSpPr>
          <p:nvPr>
            <p:ph type="body" sz="quarter" idx="153" hasCustomPrompt="1"/>
          </p:nvPr>
        </p:nvSpPr>
        <p:spPr>
          <a:xfrm>
            <a:off x="450849"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5" name="Text Placeholder 12">
            <a:extLst>
              <a:ext uri="{FF2B5EF4-FFF2-40B4-BE49-F238E27FC236}">
                <a16:creationId xmlns:a16="http://schemas.microsoft.com/office/drawing/2014/main" id="{C58D1FF6-3947-51F8-6FCE-6511F69A0C1C}"/>
              </a:ext>
            </a:extLst>
          </p:cNvPr>
          <p:cNvSpPr>
            <a:spLocks noGrp="1"/>
          </p:cNvSpPr>
          <p:nvPr>
            <p:ph type="body" sz="quarter" idx="154" hasCustomPrompt="1"/>
          </p:nvPr>
        </p:nvSpPr>
        <p:spPr>
          <a:xfrm>
            <a:off x="3940173"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6" name="Text Placeholder 12">
            <a:extLst>
              <a:ext uri="{FF2B5EF4-FFF2-40B4-BE49-F238E27FC236}">
                <a16:creationId xmlns:a16="http://schemas.microsoft.com/office/drawing/2014/main" id="{52817FE4-4E51-F7A1-C552-E382E8028197}"/>
              </a:ext>
            </a:extLst>
          </p:cNvPr>
          <p:cNvSpPr>
            <a:spLocks noGrp="1"/>
          </p:cNvSpPr>
          <p:nvPr>
            <p:ph type="body" sz="quarter" idx="155" hasCustomPrompt="1"/>
          </p:nvPr>
        </p:nvSpPr>
        <p:spPr>
          <a:xfrm>
            <a:off x="5684835"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7" name="Text Placeholder 12">
            <a:extLst>
              <a:ext uri="{FF2B5EF4-FFF2-40B4-BE49-F238E27FC236}">
                <a16:creationId xmlns:a16="http://schemas.microsoft.com/office/drawing/2014/main" id="{7CBB515A-564D-6232-C0EA-80244DD73216}"/>
              </a:ext>
            </a:extLst>
          </p:cNvPr>
          <p:cNvSpPr>
            <a:spLocks noGrp="1"/>
          </p:cNvSpPr>
          <p:nvPr>
            <p:ph type="body" sz="quarter" idx="156" hasCustomPrompt="1"/>
          </p:nvPr>
        </p:nvSpPr>
        <p:spPr>
          <a:xfrm>
            <a:off x="7429497"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8" name="Text Placeholder 12">
            <a:extLst>
              <a:ext uri="{FF2B5EF4-FFF2-40B4-BE49-F238E27FC236}">
                <a16:creationId xmlns:a16="http://schemas.microsoft.com/office/drawing/2014/main" id="{D7BB49D9-882A-E931-BF80-D962F413CF1E}"/>
              </a:ext>
            </a:extLst>
          </p:cNvPr>
          <p:cNvSpPr>
            <a:spLocks noGrp="1"/>
          </p:cNvSpPr>
          <p:nvPr>
            <p:ph type="body" sz="quarter" idx="157" hasCustomPrompt="1"/>
          </p:nvPr>
        </p:nvSpPr>
        <p:spPr>
          <a:xfrm>
            <a:off x="9174159"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Tree>
    <p:custDataLst>
      <p:tags r:id="rId1"/>
    </p:custDataLst>
    <p:extLst>
      <p:ext uri="{BB962C8B-B14F-4D97-AF65-F5344CB8AC3E}">
        <p14:creationId xmlns:p14="http://schemas.microsoft.com/office/powerpoint/2010/main" val="19696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eam structure 2 rows (10) with text">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58F77799-293E-3E20-83D0-1541AA619BD4}"/>
              </a:ext>
            </a:extLst>
          </p:cNvPr>
          <p:cNvSpPr>
            <a:spLocks noGrp="1"/>
          </p:cNvSpPr>
          <p:nvPr>
            <p:ph type="body" sz="quarter" idx="10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27" name="Group 26">
            <a:extLst>
              <a:ext uri="{FF2B5EF4-FFF2-40B4-BE49-F238E27FC236}">
                <a16:creationId xmlns:a16="http://schemas.microsoft.com/office/drawing/2014/main" id="{18F7CB25-41F6-8792-7B04-53C309EA743E}"/>
              </a:ext>
            </a:extLst>
          </p:cNvPr>
          <p:cNvGrpSpPr/>
          <p:nvPr/>
        </p:nvGrpSpPr>
        <p:grpSpPr>
          <a:xfrm>
            <a:off x="12287572" y="0"/>
            <a:ext cx="2175021" cy="4839558"/>
            <a:chOff x="838200" y="1150069"/>
            <a:chExt cx="2175021" cy="4839558"/>
          </a:xfrm>
        </p:grpSpPr>
        <p:sp>
          <p:nvSpPr>
            <p:cNvPr id="28" name="Rectangle 27">
              <a:extLst>
                <a:ext uri="{FF2B5EF4-FFF2-40B4-BE49-F238E27FC236}">
                  <a16:creationId xmlns:a16="http://schemas.microsoft.com/office/drawing/2014/main" id="{4EB08644-073B-6D35-4E14-18F6724DFAE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9336DCF4-85CB-1A9F-C795-3CC3258568D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B989A630-7B31-F1B7-7C1A-52AECB3D17C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3303D0AE-73F6-D6D6-DA3E-9F6F46D4042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A10D7B80-A338-8C09-DB52-89F725A7D7D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5" name="TextBox 64">
              <a:extLst>
                <a:ext uri="{FF2B5EF4-FFF2-40B4-BE49-F238E27FC236}">
                  <a16:creationId xmlns:a16="http://schemas.microsoft.com/office/drawing/2014/main" id="{C1AE0AD5-47F5-8A35-A9AF-295C0C82AD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6" name="TextBox 65">
              <a:extLst>
                <a:ext uri="{FF2B5EF4-FFF2-40B4-BE49-F238E27FC236}">
                  <a16:creationId xmlns:a16="http://schemas.microsoft.com/office/drawing/2014/main" id="{B23E7AD7-3AB9-9657-6255-CDEFFACB609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7" name="TextBox 66">
              <a:extLst>
                <a:ext uri="{FF2B5EF4-FFF2-40B4-BE49-F238E27FC236}">
                  <a16:creationId xmlns:a16="http://schemas.microsoft.com/office/drawing/2014/main" id="{C2A49339-8B4D-A6D8-62F7-71077846539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8" name="TextBox 67">
              <a:extLst>
                <a:ext uri="{FF2B5EF4-FFF2-40B4-BE49-F238E27FC236}">
                  <a16:creationId xmlns:a16="http://schemas.microsoft.com/office/drawing/2014/main" id="{5D6DA3FD-198D-92BB-69CD-6EEEFE3FDDB3}"/>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6" name="Date Placeholder 75">
            <a:extLst>
              <a:ext uri="{FF2B5EF4-FFF2-40B4-BE49-F238E27FC236}">
                <a16:creationId xmlns:a16="http://schemas.microsoft.com/office/drawing/2014/main" id="{3D19E9CF-F187-0479-E6CF-7E3FEF72305E}"/>
              </a:ext>
            </a:extLst>
          </p:cNvPr>
          <p:cNvSpPr>
            <a:spLocks noGrp="1"/>
          </p:cNvSpPr>
          <p:nvPr>
            <p:ph type="dt" sz="half" idx="111"/>
          </p:nvPr>
        </p:nvSpPr>
        <p:spPr/>
        <p:txBody>
          <a:bodyPr/>
          <a:lstStyle/>
          <a:p>
            <a:endParaRPr lang="en-GB" dirty="0"/>
          </a:p>
        </p:txBody>
      </p:sp>
      <p:sp>
        <p:nvSpPr>
          <p:cNvPr id="77" name="Footer Placeholder 76">
            <a:extLst>
              <a:ext uri="{FF2B5EF4-FFF2-40B4-BE49-F238E27FC236}">
                <a16:creationId xmlns:a16="http://schemas.microsoft.com/office/drawing/2014/main" id="{578A9EBE-26A0-F409-E0DF-C99D9DC77E25}"/>
              </a:ext>
            </a:extLst>
          </p:cNvPr>
          <p:cNvSpPr>
            <a:spLocks noGrp="1"/>
          </p:cNvSpPr>
          <p:nvPr>
            <p:ph type="ftr" sz="quarter" idx="11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8" name="Slide Number Placeholder 77">
            <a:extLst>
              <a:ext uri="{FF2B5EF4-FFF2-40B4-BE49-F238E27FC236}">
                <a16:creationId xmlns:a16="http://schemas.microsoft.com/office/drawing/2014/main" id="{A1ECAD12-80E9-2964-7CBD-ED830CAC2C5B}"/>
              </a:ext>
            </a:extLst>
          </p:cNvPr>
          <p:cNvSpPr>
            <a:spLocks noGrp="1"/>
          </p:cNvSpPr>
          <p:nvPr>
            <p:ph type="sldNum" sz="quarter" idx="113"/>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DFBA0519-9B41-F09B-952A-015937E60BAD}"/>
              </a:ext>
            </a:extLst>
          </p:cNvPr>
          <p:cNvSpPr>
            <a:spLocks noGrp="1"/>
          </p:cNvSpPr>
          <p:nvPr>
            <p:ph type="title" hasCustomPrompt="1"/>
          </p:nvPr>
        </p:nvSpPr>
        <p:spPr>
          <a:xfrm>
            <a:off x="450849" y="422670"/>
            <a:ext cx="4989203" cy="558163"/>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065F768B-C8CE-2F95-CBA5-C4B63C8CF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3" name="Text Placeholder 7">
            <a:extLst>
              <a:ext uri="{FF2B5EF4-FFF2-40B4-BE49-F238E27FC236}">
                <a16:creationId xmlns:a16="http://schemas.microsoft.com/office/drawing/2014/main" id="{0B562815-04D5-E1E5-DC8F-F8CC0D184C10}"/>
              </a:ext>
            </a:extLst>
          </p:cNvPr>
          <p:cNvSpPr>
            <a:spLocks noGrp="1"/>
          </p:cNvSpPr>
          <p:nvPr>
            <p:ph type="body" sz="quarter" idx="114" hasCustomPrompt="1"/>
          </p:nvPr>
        </p:nvSpPr>
        <p:spPr>
          <a:xfrm>
            <a:off x="450850" y="1536861"/>
            <a:ext cx="3206750" cy="4261190"/>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 name="Group 4">
            <a:extLst>
              <a:ext uri="{FF2B5EF4-FFF2-40B4-BE49-F238E27FC236}">
                <a16:creationId xmlns:a16="http://schemas.microsoft.com/office/drawing/2014/main" id="{83137734-400D-98F2-7954-698723D419DE}"/>
              </a:ext>
            </a:extLst>
          </p:cNvPr>
          <p:cNvGrpSpPr/>
          <p:nvPr userDrawn="1"/>
        </p:nvGrpSpPr>
        <p:grpSpPr>
          <a:xfrm>
            <a:off x="12287572" y="0"/>
            <a:ext cx="2175021" cy="4839558"/>
            <a:chOff x="838200" y="1150069"/>
            <a:chExt cx="2175021" cy="4839558"/>
          </a:xfrm>
        </p:grpSpPr>
        <p:sp>
          <p:nvSpPr>
            <p:cNvPr id="6" name="Rectangle 5">
              <a:extLst>
                <a:ext uri="{FF2B5EF4-FFF2-40B4-BE49-F238E27FC236}">
                  <a16:creationId xmlns:a16="http://schemas.microsoft.com/office/drawing/2014/main" id="{7D01E421-D8A4-CE15-7D06-00F2E7261EB5}"/>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D9B294EA-AD21-B55E-7CA3-B28D403D9F7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85A915A6-A8DD-14B4-2DB9-9974466A9BD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9FF6DB8D-8D9D-9766-D0D2-CDE3B4022BF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7" name="TextBox 16">
              <a:extLst>
                <a:ext uri="{FF2B5EF4-FFF2-40B4-BE49-F238E27FC236}">
                  <a16:creationId xmlns:a16="http://schemas.microsoft.com/office/drawing/2014/main" id="{C663DEA9-65C2-9130-CC0F-3755C2CCEF5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8" name="TextBox 17">
              <a:extLst>
                <a:ext uri="{FF2B5EF4-FFF2-40B4-BE49-F238E27FC236}">
                  <a16:creationId xmlns:a16="http://schemas.microsoft.com/office/drawing/2014/main" id="{CE0DA733-AE50-A401-73BE-D83741618A6D}"/>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9" name="TextBox 18">
              <a:extLst>
                <a:ext uri="{FF2B5EF4-FFF2-40B4-BE49-F238E27FC236}">
                  <a16:creationId xmlns:a16="http://schemas.microsoft.com/office/drawing/2014/main" id="{F6AC2269-BC1A-D51E-D3D4-E5364F079B0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0" name="TextBox 19">
              <a:extLst>
                <a:ext uri="{FF2B5EF4-FFF2-40B4-BE49-F238E27FC236}">
                  <a16:creationId xmlns:a16="http://schemas.microsoft.com/office/drawing/2014/main" id="{4FBFC4EA-133A-020B-8829-2A0080A7815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1" name="TextBox 20">
              <a:extLst>
                <a:ext uri="{FF2B5EF4-FFF2-40B4-BE49-F238E27FC236}">
                  <a16:creationId xmlns:a16="http://schemas.microsoft.com/office/drawing/2014/main" id="{0AC31579-704F-6A14-9717-F5F6B450B793}"/>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3" name="Graphic 22">
            <a:extLst>
              <a:ext uri="{FF2B5EF4-FFF2-40B4-BE49-F238E27FC236}">
                <a16:creationId xmlns:a16="http://schemas.microsoft.com/office/drawing/2014/main" id="{B13993AA-FDF3-2A90-903C-053D0E2356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24" name="Text Placeholder 7">
            <a:extLst>
              <a:ext uri="{FF2B5EF4-FFF2-40B4-BE49-F238E27FC236}">
                <a16:creationId xmlns:a16="http://schemas.microsoft.com/office/drawing/2014/main" id="{E65D0E1A-9115-5465-35AF-0C873D32C593}"/>
              </a:ext>
            </a:extLst>
          </p:cNvPr>
          <p:cNvSpPr>
            <a:spLocks noGrp="1"/>
          </p:cNvSpPr>
          <p:nvPr>
            <p:ph type="body" sz="quarter" idx="13" hasCustomPrompt="1"/>
          </p:nvPr>
        </p:nvSpPr>
        <p:spPr>
          <a:xfrm>
            <a:off x="4356099" y="1536861"/>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25" name="Picture Placeholder 9">
            <a:extLst>
              <a:ext uri="{FF2B5EF4-FFF2-40B4-BE49-F238E27FC236}">
                <a16:creationId xmlns:a16="http://schemas.microsoft.com/office/drawing/2014/main" id="{9521C5CA-17D7-2F75-036A-D88E5677DAB1}"/>
              </a:ext>
            </a:extLst>
          </p:cNvPr>
          <p:cNvSpPr>
            <a:spLocks noGrp="1"/>
          </p:cNvSpPr>
          <p:nvPr>
            <p:ph type="pic" sz="quarter" idx="14" hasCustomPrompt="1"/>
          </p:nvPr>
        </p:nvSpPr>
        <p:spPr>
          <a:xfrm>
            <a:off x="4356099" y="1958346"/>
            <a:ext cx="1083953" cy="909282"/>
          </a:xfrm>
        </p:spPr>
        <p:txBody>
          <a:bodyPr/>
          <a:lstStyle>
            <a:lvl1pPr algn="ctr">
              <a:defRPr sz="800"/>
            </a:lvl1pPr>
          </a:lstStyle>
          <a:p>
            <a:r>
              <a:rPr lang="en-GB" dirty="0"/>
              <a:t>Click icon to insert image</a:t>
            </a:r>
          </a:p>
        </p:txBody>
      </p:sp>
      <p:sp>
        <p:nvSpPr>
          <p:cNvPr id="91" name="Text Placeholder 7">
            <a:extLst>
              <a:ext uri="{FF2B5EF4-FFF2-40B4-BE49-F238E27FC236}">
                <a16:creationId xmlns:a16="http://schemas.microsoft.com/office/drawing/2014/main" id="{D3BBFA3C-7F6E-B614-A6FF-03D2EC6E25BA}"/>
              </a:ext>
            </a:extLst>
          </p:cNvPr>
          <p:cNvSpPr>
            <a:spLocks noGrp="1"/>
          </p:cNvSpPr>
          <p:nvPr>
            <p:ph type="body" sz="quarter" idx="115" hasCustomPrompt="1"/>
          </p:nvPr>
        </p:nvSpPr>
        <p:spPr>
          <a:xfrm>
            <a:off x="4356099" y="3990851"/>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92" name="Picture Placeholder 9">
            <a:extLst>
              <a:ext uri="{FF2B5EF4-FFF2-40B4-BE49-F238E27FC236}">
                <a16:creationId xmlns:a16="http://schemas.microsoft.com/office/drawing/2014/main" id="{E639C616-EED0-3989-8DA1-A6F020F5880B}"/>
              </a:ext>
            </a:extLst>
          </p:cNvPr>
          <p:cNvSpPr>
            <a:spLocks noGrp="1"/>
          </p:cNvSpPr>
          <p:nvPr>
            <p:ph type="pic" sz="quarter" idx="116" hasCustomPrompt="1"/>
          </p:nvPr>
        </p:nvSpPr>
        <p:spPr>
          <a:xfrm>
            <a:off x="4356099" y="4412336"/>
            <a:ext cx="1083953" cy="909282"/>
          </a:xfrm>
        </p:spPr>
        <p:txBody>
          <a:bodyPr/>
          <a:lstStyle>
            <a:lvl1pPr algn="ctr">
              <a:defRPr sz="800"/>
            </a:lvl1pPr>
          </a:lstStyle>
          <a:p>
            <a:r>
              <a:rPr lang="en-GB" dirty="0"/>
              <a:t>Click icon to insert image</a:t>
            </a:r>
          </a:p>
        </p:txBody>
      </p:sp>
      <p:sp>
        <p:nvSpPr>
          <p:cNvPr id="95" name="Picture Placeholder 9">
            <a:extLst>
              <a:ext uri="{FF2B5EF4-FFF2-40B4-BE49-F238E27FC236}">
                <a16:creationId xmlns:a16="http://schemas.microsoft.com/office/drawing/2014/main" id="{C6BFC79B-47CF-DCFF-EDA4-D830D4EC4944}"/>
              </a:ext>
            </a:extLst>
          </p:cNvPr>
          <p:cNvSpPr>
            <a:spLocks noGrp="1"/>
          </p:cNvSpPr>
          <p:nvPr>
            <p:ph type="pic" sz="quarter" idx="119" hasCustomPrompt="1"/>
          </p:nvPr>
        </p:nvSpPr>
        <p:spPr>
          <a:xfrm>
            <a:off x="5680084" y="1958346"/>
            <a:ext cx="1083953" cy="909282"/>
          </a:xfrm>
        </p:spPr>
        <p:txBody>
          <a:bodyPr/>
          <a:lstStyle>
            <a:lvl1pPr algn="ctr">
              <a:defRPr sz="800"/>
            </a:lvl1pPr>
          </a:lstStyle>
          <a:p>
            <a:r>
              <a:rPr lang="en-GB" dirty="0"/>
              <a:t>Click icon to insert image</a:t>
            </a:r>
          </a:p>
        </p:txBody>
      </p:sp>
      <p:sp>
        <p:nvSpPr>
          <p:cNvPr id="98" name="Picture Placeholder 9">
            <a:extLst>
              <a:ext uri="{FF2B5EF4-FFF2-40B4-BE49-F238E27FC236}">
                <a16:creationId xmlns:a16="http://schemas.microsoft.com/office/drawing/2014/main" id="{F5C14B66-9F51-D53E-BB27-9F77A2CB2F4E}"/>
              </a:ext>
            </a:extLst>
          </p:cNvPr>
          <p:cNvSpPr>
            <a:spLocks noGrp="1"/>
          </p:cNvSpPr>
          <p:nvPr>
            <p:ph type="pic" sz="quarter" idx="122" hasCustomPrompt="1"/>
          </p:nvPr>
        </p:nvSpPr>
        <p:spPr>
          <a:xfrm>
            <a:off x="7004069" y="1958346"/>
            <a:ext cx="1083953" cy="909282"/>
          </a:xfrm>
        </p:spPr>
        <p:txBody>
          <a:bodyPr/>
          <a:lstStyle>
            <a:lvl1pPr algn="ctr">
              <a:defRPr sz="800"/>
            </a:lvl1pPr>
          </a:lstStyle>
          <a:p>
            <a:r>
              <a:rPr lang="en-GB" dirty="0"/>
              <a:t>Click icon to insert image</a:t>
            </a:r>
          </a:p>
        </p:txBody>
      </p:sp>
      <p:sp>
        <p:nvSpPr>
          <p:cNvPr id="101" name="Picture Placeholder 9">
            <a:extLst>
              <a:ext uri="{FF2B5EF4-FFF2-40B4-BE49-F238E27FC236}">
                <a16:creationId xmlns:a16="http://schemas.microsoft.com/office/drawing/2014/main" id="{A8EDD4BB-2868-DA4E-9C3B-4118F0308AF3}"/>
              </a:ext>
            </a:extLst>
          </p:cNvPr>
          <p:cNvSpPr>
            <a:spLocks noGrp="1"/>
          </p:cNvSpPr>
          <p:nvPr>
            <p:ph type="pic" sz="quarter" idx="125" hasCustomPrompt="1"/>
          </p:nvPr>
        </p:nvSpPr>
        <p:spPr>
          <a:xfrm>
            <a:off x="8328054" y="1958346"/>
            <a:ext cx="1083953" cy="909282"/>
          </a:xfrm>
        </p:spPr>
        <p:txBody>
          <a:bodyPr/>
          <a:lstStyle>
            <a:lvl1pPr algn="ctr">
              <a:defRPr sz="800"/>
            </a:lvl1pPr>
          </a:lstStyle>
          <a:p>
            <a:r>
              <a:rPr lang="en-GB" dirty="0"/>
              <a:t>Click icon to insert image</a:t>
            </a:r>
          </a:p>
        </p:txBody>
      </p:sp>
      <p:sp>
        <p:nvSpPr>
          <p:cNvPr id="104" name="Picture Placeholder 9">
            <a:extLst>
              <a:ext uri="{FF2B5EF4-FFF2-40B4-BE49-F238E27FC236}">
                <a16:creationId xmlns:a16="http://schemas.microsoft.com/office/drawing/2014/main" id="{B484EC49-1699-02DB-A14A-0E10355DB487}"/>
              </a:ext>
            </a:extLst>
          </p:cNvPr>
          <p:cNvSpPr>
            <a:spLocks noGrp="1"/>
          </p:cNvSpPr>
          <p:nvPr>
            <p:ph type="pic" sz="quarter" idx="128" hasCustomPrompt="1"/>
          </p:nvPr>
        </p:nvSpPr>
        <p:spPr>
          <a:xfrm>
            <a:off x="9652039" y="1958346"/>
            <a:ext cx="1083953" cy="909282"/>
          </a:xfrm>
        </p:spPr>
        <p:txBody>
          <a:bodyPr/>
          <a:lstStyle>
            <a:lvl1pPr algn="ctr">
              <a:defRPr sz="800"/>
            </a:lvl1pPr>
          </a:lstStyle>
          <a:p>
            <a:r>
              <a:rPr lang="en-GB" dirty="0"/>
              <a:t>Click icon to insert image</a:t>
            </a:r>
          </a:p>
        </p:txBody>
      </p:sp>
      <p:sp>
        <p:nvSpPr>
          <p:cNvPr id="107" name="Picture Placeholder 9">
            <a:extLst>
              <a:ext uri="{FF2B5EF4-FFF2-40B4-BE49-F238E27FC236}">
                <a16:creationId xmlns:a16="http://schemas.microsoft.com/office/drawing/2014/main" id="{BC33EC14-989E-1771-A4D0-8CE6B018AEAC}"/>
              </a:ext>
            </a:extLst>
          </p:cNvPr>
          <p:cNvSpPr>
            <a:spLocks noGrp="1"/>
          </p:cNvSpPr>
          <p:nvPr>
            <p:ph type="pic" sz="quarter" idx="131" hasCustomPrompt="1"/>
          </p:nvPr>
        </p:nvSpPr>
        <p:spPr>
          <a:xfrm>
            <a:off x="5680084" y="4412336"/>
            <a:ext cx="1083953" cy="909282"/>
          </a:xfrm>
        </p:spPr>
        <p:txBody>
          <a:bodyPr/>
          <a:lstStyle>
            <a:lvl1pPr algn="ctr">
              <a:defRPr sz="800"/>
            </a:lvl1pPr>
          </a:lstStyle>
          <a:p>
            <a:r>
              <a:rPr lang="en-GB" dirty="0"/>
              <a:t>Click icon to insert image</a:t>
            </a:r>
          </a:p>
        </p:txBody>
      </p:sp>
      <p:sp>
        <p:nvSpPr>
          <p:cNvPr id="125" name="Picture Placeholder 9">
            <a:extLst>
              <a:ext uri="{FF2B5EF4-FFF2-40B4-BE49-F238E27FC236}">
                <a16:creationId xmlns:a16="http://schemas.microsoft.com/office/drawing/2014/main" id="{EA382731-90E6-C571-EC7D-E71D43F683A3}"/>
              </a:ext>
            </a:extLst>
          </p:cNvPr>
          <p:cNvSpPr>
            <a:spLocks noGrp="1"/>
          </p:cNvSpPr>
          <p:nvPr>
            <p:ph type="pic" sz="quarter" idx="134" hasCustomPrompt="1"/>
          </p:nvPr>
        </p:nvSpPr>
        <p:spPr>
          <a:xfrm>
            <a:off x="7004069" y="4412336"/>
            <a:ext cx="1083953" cy="909282"/>
          </a:xfrm>
        </p:spPr>
        <p:txBody>
          <a:bodyPr/>
          <a:lstStyle>
            <a:lvl1pPr algn="ctr">
              <a:defRPr sz="800"/>
            </a:lvl1pPr>
          </a:lstStyle>
          <a:p>
            <a:r>
              <a:rPr lang="en-GB" dirty="0"/>
              <a:t>Click icon to insert image</a:t>
            </a:r>
          </a:p>
        </p:txBody>
      </p:sp>
      <p:sp>
        <p:nvSpPr>
          <p:cNvPr id="128" name="Picture Placeholder 9">
            <a:extLst>
              <a:ext uri="{FF2B5EF4-FFF2-40B4-BE49-F238E27FC236}">
                <a16:creationId xmlns:a16="http://schemas.microsoft.com/office/drawing/2014/main" id="{A6594F47-9280-728C-D42B-3378FFFFC860}"/>
              </a:ext>
            </a:extLst>
          </p:cNvPr>
          <p:cNvSpPr>
            <a:spLocks noGrp="1"/>
          </p:cNvSpPr>
          <p:nvPr>
            <p:ph type="pic" sz="quarter" idx="137" hasCustomPrompt="1"/>
          </p:nvPr>
        </p:nvSpPr>
        <p:spPr>
          <a:xfrm>
            <a:off x="8328054" y="4412336"/>
            <a:ext cx="1083953" cy="909282"/>
          </a:xfrm>
        </p:spPr>
        <p:txBody>
          <a:bodyPr/>
          <a:lstStyle>
            <a:lvl1pPr algn="ctr">
              <a:defRPr sz="800"/>
            </a:lvl1pPr>
          </a:lstStyle>
          <a:p>
            <a:r>
              <a:rPr lang="en-GB" dirty="0"/>
              <a:t>Click icon to insert image</a:t>
            </a:r>
          </a:p>
        </p:txBody>
      </p:sp>
      <p:sp>
        <p:nvSpPr>
          <p:cNvPr id="131" name="Picture Placeholder 9">
            <a:extLst>
              <a:ext uri="{FF2B5EF4-FFF2-40B4-BE49-F238E27FC236}">
                <a16:creationId xmlns:a16="http://schemas.microsoft.com/office/drawing/2014/main" id="{28CAC5F7-246B-DB6F-295F-E8CE29AAFE17}"/>
              </a:ext>
            </a:extLst>
          </p:cNvPr>
          <p:cNvSpPr>
            <a:spLocks noGrp="1"/>
          </p:cNvSpPr>
          <p:nvPr>
            <p:ph type="pic" sz="quarter" idx="140" hasCustomPrompt="1"/>
          </p:nvPr>
        </p:nvSpPr>
        <p:spPr>
          <a:xfrm>
            <a:off x="9652039" y="4412336"/>
            <a:ext cx="1083953" cy="909282"/>
          </a:xfrm>
        </p:spPr>
        <p:txBody>
          <a:bodyPr/>
          <a:lstStyle>
            <a:lvl1pPr algn="ctr">
              <a:defRPr sz="800"/>
            </a:lvl1pPr>
          </a:lstStyle>
          <a:p>
            <a:r>
              <a:rPr lang="en-GB" dirty="0"/>
              <a:t>Click icon to insert image</a:t>
            </a:r>
          </a:p>
        </p:txBody>
      </p:sp>
      <p:sp>
        <p:nvSpPr>
          <p:cNvPr id="134" name="Text Placeholder 12">
            <a:extLst>
              <a:ext uri="{FF2B5EF4-FFF2-40B4-BE49-F238E27FC236}">
                <a16:creationId xmlns:a16="http://schemas.microsoft.com/office/drawing/2014/main" id="{03ECC5DA-483D-0E48-D1F5-BD236475FBAF}"/>
              </a:ext>
            </a:extLst>
          </p:cNvPr>
          <p:cNvSpPr>
            <a:spLocks noGrp="1"/>
          </p:cNvSpPr>
          <p:nvPr>
            <p:ph type="body" sz="quarter" idx="147" hasCustomPrompt="1"/>
          </p:nvPr>
        </p:nvSpPr>
        <p:spPr>
          <a:xfrm>
            <a:off x="4356099"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5" name="Text Placeholder 12">
            <a:extLst>
              <a:ext uri="{FF2B5EF4-FFF2-40B4-BE49-F238E27FC236}">
                <a16:creationId xmlns:a16="http://schemas.microsoft.com/office/drawing/2014/main" id="{BD692DD5-5F68-2B30-614F-9DFA03ABB97B}"/>
              </a:ext>
            </a:extLst>
          </p:cNvPr>
          <p:cNvSpPr>
            <a:spLocks noGrp="1"/>
          </p:cNvSpPr>
          <p:nvPr>
            <p:ph type="body" sz="quarter" idx="148" hasCustomPrompt="1"/>
          </p:nvPr>
        </p:nvSpPr>
        <p:spPr>
          <a:xfrm>
            <a:off x="5680084"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6" name="Text Placeholder 12">
            <a:extLst>
              <a:ext uri="{FF2B5EF4-FFF2-40B4-BE49-F238E27FC236}">
                <a16:creationId xmlns:a16="http://schemas.microsoft.com/office/drawing/2014/main" id="{9CA64BB5-E861-C2ED-1664-51525856EE3E}"/>
              </a:ext>
            </a:extLst>
          </p:cNvPr>
          <p:cNvSpPr>
            <a:spLocks noGrp="1"/>
          </p:cNvSpPr>
          <p:nvPr>
            <p:ph type="body" sz="quarter" idx="149" hasCustomPrompt="1"/>
          </p:nvPr>
        </p:nvSpPr>
        <p:spPr>
          <a:xfrm>
            <a:off x="7004069"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7" name="Text Placeholder 12">
            <a:extLst>
              <a:ext uri="{FF2B5EF4-FFF2-40B4-BE49-F238E27FC236}">
                <a16:creationId xmlns:a16="http://schemas.microsoft.com/office/drawing/2014/main" id="{239006E8-2306-CE6E-7568-34D126C33B40}"/>
              </a:ext>
            </a:extLst>
          </p:cNvPr>
          <p:cNvSpPr>
            <a:spLocks noGrp="1"/>
          </p:cNvSpPr>
          <p:nvPr>
            <p:ph type="body" sz="quarter" idx="150" hasCustomPrompt="1"/>
          </p:nvPr>
        </p:nvSpPr>
        <p:spPr>
          <a:xfrm>
            <a:off x="8328054"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8" name="Text Placeholder 12">
            <a:extLst>
              <a:ext uri="{FF2B5EF4-FFF2-40B4-BE49-F238E27FC236}">
                <a16:creationId xmlns:a16="http://schemas.microsoft.com/office/drawing/2014/main" id="{F67D5C5D-ADDD-E2BD-4823-C76C16AC5A8A}"/>
              </a:ext>
            </a:extLst>
          </p:cNvPr>
          <p:cNvSpPr>
            <a:spLocks noGrp="1"/>
          </p:cNvSpPr>
          <p:nvPr>
            <p:ph type="body" sz="quarter" idx="151" hasCustomPrompt="1"/>
          </p:nvPr>
        </p:nvSpPr>
        <p:spPr>
          <a:xfrm>
            <a:off x="9652039"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9" name="Text Placeholder 12">
            <a:extLst>
              <a:ext uri="{FF2B5EF4-FFF2-40B4-BE49-F238E27FC236}">
                <a16:creationId xmlns:a16="http://schemas.microsoft.com/office/drawing/2014/main" id="{776DC04A-000D-8E82-8792-A4370BEDDBCC}"/>
              </a:ext>
            </a:extLst>
          </p:cNvPr>
          <p:cNvSpPr>
            <a:spLocks noGrp="1"/>
          </p:cNvSpPr>
          <p:nvPr>
            <p:ph type="body" sz="quarter" idx="152" hasCustomPrompt="1"/>
          </p:nvPr>
        </p:nvSpPr>
        <p:spPr>
          <a:xfrm>
            <a:off x="4356099"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0" name="Text Placeholder 12">
            <a:extLst>
              <a:ext uri="{FF2B5EF4-FFF2-40B4-BE49-F238E27FC236}">
                <a16:creationId xmlns:a16="http://schemas.microsoft.com/office/drawing/2014/main" id="{D5A59515-C1C2-703C-24D4-4EA7CC089E36}"/>
              </a:ext>
            </a:extLst>
          </p:cNvPr>
          <p:cNvSpPr>
            <a:spLocks noGrp="1"/>
          </p:cNvSpPr>
          <p:nvPr>
            <p:ph type="body" sz="quarter" idx="153" hasCustomPrompt="1"/>
          </p:nvPr>
        </p:nvSpPr>
        <p:spPr>
          <a:xfrm>
            <a:off x="5680084"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1" name="Text Placeholder 12">
            <a:extLst>
              <a:ext uri="{FF2B5EF4-FFF2-40B4-BE49-F238E27FC236}">
                <a16:creationId xmlns:a16="http://schemas.microsoft.com/office/drawing/2014/main" id="{1516D96F-B151-D081-A957-0580CED9D44A}"/>
              </a:ext>
            </a:extLst>
          </p:cNvPr>
          <p:cNvSpPr>
            <a:spLocks noGrp="1"/>
          </p:cNvSpPr>
          <p:nvPr>
            <p:ph type="body" sz="quarter" idx="154" hasCustomPrompt="1"/>
          </p:nvPr>
        </p:nvSpPr>
        <p:spPr>
          <a:xfrm>
            <a:off x="7004069"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2" name="Text Placeholder 12">
            <a:extLst>
              <a:ext uri="{FF2B5EF4-FFF2-40B4-BE49-F238E27FC236}">
                <a16:creationId xmlns:a16="http://schemas.microsoft.com/office/drawing/2014/main" id="{D43DC026-04B5-B62F-C726-3AE7B57033DB}"/>
              </a:ext>
            </a:extLst>
          </p:cNvPr>
          <p:cNvSpPr>
            <a:spLocks noGrp="1"/>
          </p:cNvSpPr>
          <p:nvPr>
            <p:ph type="body" sz="quarter" idx="155" hasCustomPrompt="1"/>
          </p:nvPr>
        </p:nvSpPr>
        <p:spPr>
          <a:xfrm>
            <a:off x="8328054"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3" name="Text Placeholder 12">
            <a:extLst>
              <a:ext uri="{FF2B5EF4-FFF2-40B4-BE49-F238E27FC236}">
                <a16:creationId xmlns:a16="http://schemas.microsoft.com/office/drawing/2014/main" id="{DBBA5E9A-93E8-6A59-B4E8-37EA659F5BCB}"/>
              </a:ext>
            </a:extLst>
          </p:cNvPr>
          <p:cNvSpPr>
            <a:spLocks noGrp="1"/>
          </p:cNvSpPr>
          <p:nvPr>
            <p:ph type="body" sz="quarter" idx="156" hasCustomPrompt="1"/>
          </p:nvPr>
        </p:nvSpPr>
        <p:spPr>
          <a:xfrm>
            <a:off x="9652039"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Tree>
    <p:custDataLst>
      <p:tags r:id="rId1"/>
    </p:custDataLst>
    <p:extLst>
      <p:ext uri="{BB962C8B-B14F-4D97-AF65-F5344CB8AC3E}">
        <p14:creationId xmlns:p14="http://schemas.microsoft.com/office/powerpoint/2010/main" val="2066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roposal summary (1)">
    <p:spTree>
      <p:nvGrpSpPr>
        <p:cNvPr id="1" name=""/>
        <p:cNvGrpSpPr/>
        <p:nvPr/>
      </p:nvGrpSpPr>
      <p:grpSpPr>
        <a:xfrm>
          <a:off x="0" y="0"/>
          <a:ext cx="0" cy="0"/>
          <a:chOff x="0" y="0"/>
          <a:chExt cx="0" cy="0"/>
        </a:xfrm>
      </p:grpSpPr>
      <p:sp>
        <p:nvSpPr>
          <p:cNvPr id="46" name="Text Placeholder 46">
            <a:extLst>
              <a:ext uri="{FF2B5EF4-FFF2-40B4-BE49-F238E27FC236}">
                <a16:creationId xmlns:a16="http://schemas.microsoft.com/office/drawing/2014/main" id="{37699BBF-67F5-1F14-F3D6-C10A561158C7}"/>
              </a:ext>
            </a:extLst>
          </p:cNvPr>
          <p:cNvSpPr>
            <a:spLocks noGrp="1"/>
          </p:cNvSpPr>
          <p:nvPr>
            <p:ph type="body" sz="quarter" idx="73" hasCustomPrompt="1"/>
          </p:nvPr>
        </p:nvSpPr>
        <p:spPr>
          <a:xfrm>
            <a:off x="450850" y="2159430"/>
            <a:ext cx="2039938" cy="1227137"/>
          </a:xfrm>
          <a:solidFill>
            <a:schemeClr val="accent1"/>
          </a:solidFill>
        </p:spPr>
        <p:txBody>
          <a:bodyPr/>
          <a:lstStyle>
            <a:lvl1pPr>
              <a:defRPr/>
            </a:lvl1pPr>
          </a:lstStyle>
          <a:p>
            <a:pPr lvl="0"/>
            <a:r>
              <a:rPr lang="en-US" dirty="0"/>
              <a:t> </a:t>
            </a:r>
            <a:endParaRPr lang="en-GB" dirty="0"/>
          </a:p>
        </p:txBody>
      </p:sp>
      <p:sp>
        <p:nvSpPr>
          <p:cNvPr id="47" name="Picture Placeholder 208">
            <a:extLst>
              <a:ext uri="{FF2B5EF4-FFF2-40B4-BE49-F238E27FC236}">
                <a16:creationId xmlns:a16="http://schemas.microsoft.com/office/drawing/2014/main" id="{9C8FA577-F71D-D8F5-8D62-4471BB5E71D8}"/>
              </a:ext>
            </a:extLst>
          </p:cNvPr>
          <p:cNvSpPr>
            <a:spLocks noGrp="1"/>
          </p:cNvSpPr>
          <p:nvPr>
            <p:ph type="pic" sz="quarter" idx="49" hasCustomPrompt="1"/>
          </p:nvPr>
        </p:nvSpPr>
        <p:spPr>
          <a:xfrm>
            <a:off x="1104135" y="2501823"/>
            <a:ext cx="746436" cy="557064"/>
          </a:xfrm>
        </p:spPr>
        <p:txBody>
          <a:bodyPr/>
          <a:lstStyle>
            <a:lvl1pPr algn="ctr">
              <a:defRPr sz="1100"/>
            </a:lvl1pPr>
          </a:lstStyle>
          <a:p>
            <a:r>
              <a:rPr lang="en-GB" dirty="0"/>
              <a:t>Click to insert icon</a:t>
            </a:r>
          </a:p>
        </p:txBody>
      </p:sp>
      <p:sp>
        <p:nvSpPr>
          <p:cNvPr id="48" name="Text Placeholder 46">
            <a:extLst>
              <a:ext uri="{FF2B5EF4-FFF2-40B4-BE49-F238E27FC236}">
                <a16:creationId xmlns:a16="http://schemas.microsoft.com/office/drawing/2014/main" id="{DD50D9E9-1010-6306-5F3F-5FAB2A821445}"/>
              </a:ext>
            </a:extLst>
          </p:cNvPr>
          <p:cNvSpPr>
            <a:spLocks noGrp="1"/>
          </p:cNvSpPr>
          <p:nvPr>
            <p:ph type="body" sz="quarter" idx="74" hasCustomPrompt="1"/>
          </p:nvPr>
        </p:nvSpPr>
        <p:spPr>
          <a:xfrm>
            <a:off x="2596982" y="2159430"/>
            <a:ext cx="2039938" cy="1227137"/>
          </a:xfrm>
          <a:solidFill>
            <a:schemeClr val="accent1"/>
          </a:solidFill>
        </p:spPr>
        <p:txBody>
          <a:bodyPr/>
          <a:lstStyle>
            <a:lvl1pPr>
              <a:defRPr/>
            </a:lvl1pPr>
          </a:lstStyle>
          <a:p>
            <a:pPr lvl="0"/>
            <a:r>
              <a:rPr lang="en-US" dirty="0"/>
              <a:t> </a:t>
            </a:r>
            <a:endParaRPr lang="en-GB" dirty="0"/>
          </a:p>
        </p:txBody>
      </p:sp>
      <p:sp>
        <p:nvSpPr>
          <p:cNvPr id="49" name="Picture Placeholder 208">
            <a:extLst>
              <a:ext uri="{FF2B5EF4-FFF2-40B4-BE49-F238E27FC236}">
                <a16:creationId xmlns:a16="http://schemas.microsoft.com/office/drawing/2014/main" id="{B01C6C1B-0422-1CFE-E440-EAA2780AF8A9}"/>
              </a:ext>
            </a:extLst>
          </p:cNvPr>
          <p:cNvSpPr>
            <a:spLocks noGrp="1"/>
          </p:cNvSpPr>
          <p:nvPr>
            <p:ph type="pic" sz="quarter" idx="75" hasCustomPrompt="1"/>
          </p:nvPr>
        </p:nvSpPr>
        <p:spPr>
          <a:xfrm>
            <a:off x="3250267" y="2501823"/>
            <a:ext cx="746436" cy="557064"/>
          </a:xfrm>
        </p:spPr>
        <p:txBody>
          <a:bodyPr/>
          <a:lstStyle>
            <a:lvl1pPr algn="ctr">
              <a:defRPr sz="1100"/>
            </a:lvl1pPr>
          </a:lstStyle>
          <a:p>
            <a:r>
              <a:rPr lang="en-GB" dirty="0"/>
              <a:t>Click to insert icon</a:t>
            </a:r>
          </a:p>
        </p:txBody>
      </p:sp>
      <p:sp>
        <p:nvSpPr>
          <p:cNvPr id="50" name="Text Placeholder 46">
            <a:extLst>
              <a:ext uri="{FF2B5EF4-FFF2-40B4-BE49-F238E27FC236}">
                <a16:creationId xmlns:a16="http://schemas.microsoft.com/office/drawing/2014/main" id="{D884DCB6-6E02-4F5C-65B0-910F24FA89D2}"/>
              </a:ext>
            </a:extLst>
          </p:cNvPr>
          <p:cNvSpPr>
            <a:spLocks noGrp="1"/>
          </p:cNvSpPr>
          <p:nvPr>
            <p:ph type="body" sz="quarter" idx="76" hasCustomPrompt="1"/>
          </p:nvPr>
        </p:nvSpPr>
        <p:spPr>
          <a:xfrm>
            <a:off x="4743114" y="2159430"/>
            <a:ext cx="2039938" cy="1227137"/>
          </a:xfrm>
          <a:solidFill>
            <a:schemeClr val="accent1"/>
          </a:solidFill>
        </p:spPr>
        <p:txBody>
          <a:bodyPr/>
          <a:lstStyle>
            <a:lvl1pPr>
              <a:defRPr/>
            </a:lvl1pPr>
          </a:lstStyle>
          <a:p>
            <a:pPr lvl="0"/>
            <a:r>
              <a:rPr lang="en-US" dirty="0"/>
              <a:t> </a:t>
            </a:r>
            <a:endParaRPr lang="en-GB" dirty="0"/>
          </a:p>
        </p:txBody>
      </p:sp>
      <p:sp>
        <p:nvSpPr>
          <p:cNvPr id="51" name="Picture Placeholder 208">
            <a:extLst>
              <a:ext uri="{FF2B5EF4-FFF2-40B4-BE49-F238E27FC236}">
                <a16:creationId xmlns:a16="http://schemas.microsoft.com/office/drawing/2014/main" id="{DADCE9E3-88B0-D3AC-AD2D-97916FF24475}"/>
              </a:ext>
            </a:extLst>
          </p:cNvPr>
          <p:cNvSpPr>
            <a:spLocks noGrp="1"/>
          </p:cNvSpPr>
          <p:nvPr>
            <p:ph type="pic" sz="quarter" idx="77" hasCustomPrompt="1"/>
          </p:nvPr>
        </p:nvSpPr>
        <p:spPr>
          <a:xfrm>
            <a:off x="5396399" y="2501823"/>
            <a:ext cx="746436" cy="557064"/>
          </a:xfrm>
        </p:spPr>
        <p:txBody>
          <a:bodyPr/>
          <a:lstStyle>
            <a:lvl1pPr algn="ctr">
              <a:defRPr sz="1100"/>
            </a:lvl1pPr>
          </a:lstStyle>
          <a:p>
            <a:r>
              <a:rPr lang="en-GB" dirty="0"/>
              <a:t>Click to insert icon</a:t>
            </a:r>
          </a:p>
        </p:txBody>
      </p:sp>
      <p:sp>
        <p:nvSpPr>
          <p:cNvPr id="52" name="Text Placeholder 46">
            <a:extLst>
              <a:ext uri="{FF2B5EF4-FFF2-40B4-BE49-F238E27FC236}">
                <a16:creationId xmlns:a16="http://schemas.microsoft.com/office/drawing/2014/main" id="{68FA2E08-53BD-54CF-8AB7-C7C71FE841C8}"/>
              </a:ext>
            </a:extLst>
          </p:cNvPr>
          <p:cNvSpPr>
            <a:spLocks noGrp="1"/>
          </p:cNvSpPr>
          <p:nvPr>
            <p:ph type="body" sz="quarter" idx="78" hasCustomPrompt="1"/>
          </p:nvPr>
        </p:nvSpPr>
        <p:spPr>
          <a:xfrm>
            <a:off x="6889246" y="2159430"/>
            <a:ext cx="2039938" cy="1227137"/>
          </a:xfrm>
          <a:solidFill>
            <a:schemeClr val="accent1"/>
          </a:solidFill>
        </p:spPr>
        <p:txBody>
          <a:bodyPr/>
          <a:lstStyle>
            <a:lvl1pPr>
              <a:defRPr/>
            </a:lvl1pPr>
          </a:lstStyle>
          <a:p>
            <a:pPr lvl="0"/>
            <a:r>
              <a:rPr lang="en-US" dirty="0"/>
              <a:t> </a:t>
            </a:r>
            <a:endParaRPr lang="en-GB" dirty="0"/>
          </a:p>
        </p:txBody>
      </p:sp>
      <p:sp>
        <p:nvSpPr>
          <p:cNvPr id="53" name="Picture Placeholder 208">
            <a:extLst>
              <a:ext uri="{FF2B5EF4-FFF2-40B4-BE49-F238E27FC236}">
                <a16:creationId xmlns:a16="http://schemas.microsoft.com/office/drawing/2014/main" id="{4170D856-602D-D181-AD53-9E607B2D1289}"/>
              </a:ext>
            </a:extLst>
          </p:cNvPr>
          <p:cNvSpPr>
            <a:spLocks noGrp="1"/>
          </p:cNvSpPr>
          <p:nvPr>
            <p:ph type="pic" sz="quarter" idx="79" hasCustomPrompt="1"/>
          </p:nvPr>
        </p:nvSpPr>
        <p:spPr>
          <a:xfrm>
            <a:off x="7542531" y="2501823"/>
            <a:ext cx="746436" cy="557064"/>
          </a:xfrm>
        </p:spPr>
        <p:txBody>
          <a:bodyPr/>
          <a:lstStyle>
            <a:lvl1pPr algn="ctr">
              <a:defRPr sz="1100"/>
            </a:lvl1pPr>
          </a:lstStyle>
          <a:p>
            <a:r>
              <a:rPr lang="en-GB" dirty="0"/>
              <a:t>Click to insert icon</a:t>
            </a:r>
          </a:p>
        </p:txBody>
      </p:sp>
      <p:sp>
        <p:nvSpPr>
          <p:cNvPr id="54" name="Text Placeholder 46">
            <a:extLst>
              <a:ext uri="{FF2B5EF4-FFF2-40B4-BE49-F238E27FC236}">
                <a16:creationId xmlns:a16="http://schemas.microsoft.com/office/drawing/2014/main" id="{2186C44F-107F-7136-D36D-735FBE1BE3A5}"/>
              </a:ext>
            </a:extLst>
          </p:cNvPr>
          <p:cNvSpPr>
            <a:spLocks noGrp="1"/>
          </p:cNvSpPr>
          <p:nvPr>
            <p:ph type="body" sz="quarter" idx="80" hasCustomPrompt="1"/>
          </p:nvPr>
        </p:nvSpPr>
        <p:spPr>
          <a:xfrm>
            <a:off x="9035378" y="2159430"/>
            <a:ext cx="2039938" cy="1227137"/>
          </a:xfrm>
          <a:solidFill>
            <a:schemeClr val="accent1"/>
          </a:solidFill>
        </p:spPr>
        <p:txBody>
          <a:bodyPr/>
          <a:lstStyle>
            <a:lvl1pPr>
              <a:defRPr/>
            </a:lvl1pPr>
          </a:lstStyle>
          <a:p>
            <a:pPr lvl="0"/>
            <a:r>
              <a:rPr lang="en-US" dirty="0"/>
              <a:t> </a:t>
            </a:r>
            <a:endParaRPr lang="en-GB" dirty="0"/>
          </a:p>
        </p:txBody>
      </p:sp>
      <p:sp>
        <p:nvSpPr>
          <p:cNvPr id="55" name="Picture Placeholder 208">
            <a:extLst>
              <a:ext uri="{FF2B5EF4-FFF2-40B4-BE49-F238E27FC236}">
                <a16:creationId xmlns:a16="http://schemas.microsoft.com/office/drawing/2014/main" id="{5E647ABD-FBAB-2ACD-E0CC-C93783579535}"/>
              </a:ext>
            </a:extLst>
          </p:cNvPr>
          <p:cNvSpPr>
            <a:spLocks noGrp="1"/>
          </p:cNvSpPr>
          <p:nvPr>
            <p:ph type="pic" sz="quarter" idx="81" hasCustomPrompt="1"/>
          </p:nvPr>
        </p:nvSpPr>
        <p:spPr>
          <a:xfrm>
            <a:off x="9688663" y="2501823"/>
            <a:ext cx="746436" cy="557064"/>
          </a:xfrm>
        </p:spPr>
        <p:txBody>
          <a:bodyPr/>
          <a:lstStyle>
            <a:lvl1pPr algn="ctr">
              <a:defRPr sz="1100"/>
            </a:lvl1pPr>
          </a:lstStyle>
          <a:p>
            <a:r>
              <a:rPr lang="en-GB" dirty="0"/>
              <a:t>Click to insert icon</a:t>
            </a:r>
          </a:p>
        </p:txBody>
      </p:sp>
      <p:sp>
        <p:nvSpPr>
          <p:cNvPr id="14" name="Text Placeholder 13">
            <a:extLst>
              <a:ext uri="{FF2B5EF4-FFF2-40B4-BE49-F238E27FC236}">
                <a16:creationId xmlns:a16="http://schemas.microsoft.com/office/drawing/2014/main" id="{B024B27D-24C4-3C22-3F91-D1F39CF921B6}"/>
              </a:ext>
            </a:extLst>
          </p:cNvPr>
          <p:cNvSpPr>
            <a:spLocks noGrp="1"/>
          </p:cNvSpPr>
          <p:nvPr>
            <p:ph type="body" sz="quarter" idx="67" hasCustomPrompt="1"/>
          </p:nvPr>
        </p:nvSpPr>
        <p:spPr>
          <a:xfrm>
            <a:off x="453296"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11" name="Text Placeholder 210">
            <a:extLst>
              <a:ext uri="{FF2B5EF4-FFF2-40B4-BE49-F238E27FC236}">
                <a16:creationId xmlns:a16="http://schemas.microsoft.com/office/drawing/2014/main" id="{2C4E0544-299B-A265-1A54-09C5D689AD6F}"/>
              </a:ext>
            </a:extLst>
          </p:cNvPr>
          <p:cNvSpPr>
            <a:spLocks noGrp="1"/>
          </p:cNvSpPr>
          <p:nvPr>
            <p:ph type="body" sz="quarter" idx="50" hasCustomPrompt="1"/>
          </p:nvPr>
        </p:nvSpPr>
        <p:spPr>
          <a:xfrm>
            <a:off x="453296" y="3381583"/>
            <a:ext cx="398278" cy="398278"/>
          </a:xfrm>
          <a:solidFill>
            <a:schemeClr val="accent1"/>
          </a:solidFill>
        </p:spPr>
        <p:txBody>
          <a:bodyPr anchor="ctr"/>
          <a:lstStyle>
            <a:lvl1pPr algn="ctr">
              <a:defRPr sz="1800">
                <a:latin typeface="Gotham Medium" pitchFamily="50" charset="0"/>
              </a:defRPr>
            </a:lvl1pPr>
          </a:lstStyle>
          <a:p>
            <a:pPr lvl="0"/>
            <a:r>
              <a:rPr lang="en-GB"/>
              <a:t>1</a:t>
            </a:r>
            <a:endParaRPr lang="en-GB" dirty="0"/>
          </a:p>
        </p:txBody>
      </p:sp>
      <p:sp>
        <p:nvSpPr>
          <p:cNvPr id="16" name="Text Placeholder 13">
            <a:extLst>
              <a:ext uri="{FF2B5EF4-FFF2-40B4-BE49-F238E27FC236}">
                <a16:creationId xmlns:a16="http://schemas.microsoft.com/office/drawing/2014/main" id="{65602D92-7B46-6856-13B2-7347A0EEF6A1}"/>
              </a:ext>
            </a:extLst>
          </p:cNvPr>
          <p:cNvSpPr>
            <a:spLocks noGrp="1"/>
          </p:cNvSpPr>
          <p:nvPr>
            <p:ph type="body" sz="quarter" idx="68" hasCustomPrompt="1"/>
          </p:nvPr>
        </p:nvSpPr>
        <p:spPr>
          <a:xfrm>
            <a:off x="2615018"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4" name="Text Placeholder 210">
            <a:extLst>
              <a:ext uri="{FF2B5EF4-FFF2-40B4-BE49-F238E27FC236}">
                <a16:creationId xmlns:a16="http://schemas.microsoft.com/office/drawing/2014/main" id="{138715BB-DB35-67F9-E452-A5F1388F395C}"/>
              </a:ext>
            </a:extLst>
          </p:cNvPr>
          <p:cNvSpPr>
            <a:spLocks noGrp="1"/>
          </p:cNvSpPr>
          <p:nvPr>
            <p:ph type="body" sz="quarter" idx="52" hasCustomPrompt="1"/>
          </p:nvPr>
        </p:nvSpPr>
        <p:spPr>
          <a:xfrm>
            <a:off x="2615018" y="3381583"/>
            <a:ext cx="398278" cy="398278"/>
          </a:xfrm>
          <a:solidFill>
            <a:schemeClr val="accent1"/>
          </a:solidFill>
        </p:spPr>
        <p:txBody>
          <a:bodyPr anchor="ctr"/>
          <a:lstStyle>
            <a:lvl1pPr algn="ctr">
              <a:defRPr sz="1800">
                <a:latin typeface="Gotham Medium" pitchFamily="50" charset="0"/>
              </a:defRPr>
            </a:lvl1pPr>
          </a:lstStyle>
          <a:p>
            <a:pPr lvl="0"/>
            <a:r>
              <a:rPr lang="en-GB"/>
              <a:t>2</a:t>
            </a:r>
            <a:endParaRPr lang="en-GB" dirty="0"/>
          </a:p>
        </p:txBody>
      </p:sp>
      <p:sp>
        <p:nvSpPr>
          <p:cNvPr id="17" name="Text Placeholder 13">
            <a:extLst>
              <a:ext uri="{FF2B5EF4-FFF2-40B4-BE49-F238E27FC236}">
                <a16:creationId xmlns:a16="http://schemas.microsoft.com/office/drawing/2014/main" id="{6D538838-C6BE-A644-AC90-9D39910466B7}"/>
              </a:ext>
            </a:extLst>
          </p:cNvPr>
          <p:cNvSpPr>
            <a:spLocks noGrp="1"/>
          </p:cNvSpPr>
          <p:nvPr>
            <p:ph type="body" sz="quarter" idx="69" hasCustomPrompt="1"/>
          </p:nvPr>
        </p:nvSpPr>
        <p:spPr>
          <a:xfrm>
            <a:off x="4776740"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8" name="Text Placeholder 210">
            <a:extLst>
              <a:ext uri="{FF2B5EF4-FFF2-40B4-BE49-F238E27FC236}">
                <a16:creationId xmlns:a16="http://schemas.microsoft.com/office/drawing/2014/main" id="{0D982DDE-38AD-C845-110A-F77E6851CB66}"/>
              </a:ext>
            </a:extLst>
          </p:cNvPr>
          <p:cNvSpPr>
            <a:spLocks noGrp="1"/>
          </p:cNvSpPr>
          <p:nvPr>
            <p:ph type="body" sz="quarter" idx="55" hasCustomPrompt="1"/>
          </p:nvPr>
        </p:nvSpPr>
        <p:spPr>
          <a:xfrm>
            <a:off x="4776740" y="3381583"/>
            <a:ext cx="398278" cy="398278"/>
          </a:xfrm>
          <a:solidFill>
            <a:schemeClr val="accent1"/>
          </a:solidFill>
        </p:spPr>
        <p:txBody>
          <a:bodyPr anchor="ctr"/>
          <a:lstStyle>
            <a:lvl1pPr algn="ctr">
              <a:defRPr sz="1800">
                <a:latin typeface="Gotham Medium" pitchFamily="50" charset="0"/>
              </a:defRPr>
            </a:lvl1pPr>
          </a:lstStyle>
          <a:p>
            <a:pPr lvl="0"/>
            <a:r>
              <a:rPr lang="en-GB"/>
              <a:t>3</a:t>
            </a:r>
            <a:endParaRPr lang="en-GB" dirty="0"/>
          </a:p>
        </p:txBody>
      </p:sp>
      <p:sp>
        <p:nvSpPr>
          <p:cNvPr id="18" name="Text Placeholder 13">
            <a:extLst>
              <a:ext uri="{FF2B5EF4-FFF2-40B4-BE49-F238E27FC236}">
                <a16:creationId xmlns:a16="http://schemas.microsoft.com/office/drawing/2014/main" id="{25FE4EA4-F71B-EF21-E67A-0ACFC4343810}"/>
              </a:ext>
            </a:extLst>
          </p:cNvPr>
          <p:cNvSpPr>
            <a:spLocks noGrp="1"/>
          </p:cNvSpPr>
          <p:nvPr>
            <p:ph type="body" sz="quarter" idx="70" hasCustomPrompt="1"/>
          </p:nvPr>
        </p:nvSpPr>
        <p:spPr>
          <a:xfrm>
            <a:off x="6938462"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2" name="Text Placeholder 210">
            <a:extLst>
              <a:ext uri="{FF2B5EF4-FFF2-40B4-BE49-F238E27FC236}">
                <a16:creationId xmlns:a16="http://schemas.microsoft.com/office/drawing/2014/main" id="{B923B2B2-AAE7-CE35-A7A7-6B3A087C6E70}"/>
              </a:ext>
            </a:extLst>
          </p:cNvPr>
          <p:cNvSpPr>
            <a:spLocks noGrp="1"/>
          </p:cNvSpPr>
          <p:nvPr>
            <p:ph type="body" sz="quarter" idx="58" hasCustomPrompt="1"/>
          </p:nvPr>
        </p:nvSpPr>
        <p:spPr>
          <a:xfrm>
            <a:off x="6938462" y="3381583"/>
            <a:ext cx="398278" cy="398278"/>
          </a:xfrm>
          <a:solidFill>
            <a:schemeClr val="accent1"/>
          </a:solidFill>
        </p:spPr>
        <p:txBody>
          <a:bodyPr anchor="ctr"/>
          <a:lstStyle>
            <a:lvl1pPr algn="ctr">
              <a:defRPr sz="1800">
                <a:latin typeface="Gotham Medium" pitchFamily="50" charset="0"/>
              </a:defRPr>
            </a:lvl1pPr>
          </a:lstStyle>
          <a:p>
            <a:pPr lvl="0"/>
            <a:r>
              <a:rPr lang="en-GB"/>
              <a:t>4</a:t>
            </a:r>
            <a:endParaRPr lang="en-GB" dirty="0"/>
          </a:p>
        </p:txBody>
      </p:sp>
      <p:sp>
        <p:nvSpPr>
          <p:cNvPr id="19" name="Text Placeholder 13">
            <a:extLst>
              <a:ext uri="{FF2B5EF4-FFF2-40B4-BE49-F238E27FC236}">
                <a16:creationId xmlns:a16="http://schemas.microsoft.com/office/drawing/2014/main" id="{40361FE9-B1FD-17C7-4957-D55E2DBE9929}"/>
              </a:ext>
            </a:extLst>
          </p:cNvPr>
          <p:cNvSpPr>
            <a:spLocks noGrp="1"/>
          </p:cNvSpPr>
          <p:nvPr>
            <p:ph type="body" sz="quarter" idx="71" hasCustomPrompt="1"/>
          </p:nvPr>
        </p:nvSpPr>
        <p:spPr>
          <a:xfrm>
            <a:off x="9100184"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6" name="Text Placeholder 210">
            <a:extLst>
              <a:ext uri="{FF2B5EF4-FFF2-40B4-BE49-F238E27FC236}">
                <a16:creationId xmlns:a16="http://schemas.microsoft.com/office/drawing/2014/main" id="{8163D8C1-4260-B191-9C06-20EDEBAC1559}"/>
              </a:ext>
            </a:extLst>
          </p:cNvPr>
          <p:cNvSpPr>
            <a:spLocks noGrp="1"/>
          </p:cNvSpPr>
          <p:nvPr>
            <p:ph type="body" sz="quarter" idx="61" hasCustomPrompt="1"/>
          </p:nvPr>
        </p:nvSpPr>
        <p:spPr>
          <a:xfrm>
            <a:off x="9100184" y="3381583"/>
            <a:ext cx="398278" cy="398278"/>
          </a:xfrm>
          <a:solidFill>
            <a:schemeClr val="accent1"/>
          </a:solidFill>
        </p:spPr>
        <p:txBody>
          <a:bodyPr anchor="ctr"/>
          <a:lstStyle>
            <a:lvl1pPr algn="ctr">
              <a:defRPr sz="1800">
                <a:latin typeface="Gotham Medium" pitchFamily="50" charset="0"/>
              </a:defRPr>
            </a:lvl1pPr>
          </a:lstStyle>
          <a:p>
            <a:pPr lvl="0"/>
            <a:r>
              <a:rPr lang="en-GB"/>
              <a:t>5</a:t>
            </a:r>
            <a:endParaRPr lang="en-GB" dirty="0"/>
          </a:p>
        </p:txBody>
      </p:sp>
      <p:sp>
        <p:nvSpPr>
          <p:cNvPr id="240" name="Date Placeholder 239">
            <a:extLst>
              <a:ext uri="{FF2B5EF4-FFF2-40B4-BE49-F238E27FC236}">
                <a16:creationId xmlns:a16="http://schemas.microsoft.com/office/drawing/2014/main" id="{E4B06F1E-88BB-3186-FB7D-DBA45A7A1096}"/>
              </a:ext>
            </a:extLst>
          </p:cNvPr>
          <p:cNvSpPr>
            <a:spLocks noGrp="1"/>
          </p:cNvSpPr>
          <p:nvPr>
            <p:ph type="dt" sz="half" idx="64"/>
          </p:nvPr>
        </p:nvSpPr>
        <p:spPr/>
        <p:txBody>
          <a:bodyPr/>
          <a:lstStyle/>
          <a:p>
            <a:endParaRPr lang="en-GB" dirty="0"/>
          </a:p>
        </p:txBody>
      </p:sp>
      <p:sp>
        <p:nvSpPr>
          <p:cNvPr id="241" name="Footer Placeholder 240">
            <a:extLst>
              <a:ext uri="{FF2B5EF4-FFF2-40B4-BE49-F238E27FC236}">
                <a16:creationId xmlns:a16="http://schemas.microsoft.com/office/drawing/2014/main" id="{FFC1B3DF-2B8B-B8D0-EAF9-4BD70E28B0C5}"/>
              </a:ext>
            </a:extLst>
          </p:cNvPr>
          <p:cNvSpPr>
            <a:spLocks noGrp="1"/>
          </p:cNvSpPr>
          <p:nvPr>
            <p:ph type="ftr" sz="quarter" idx="6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42" name="Slide Number Placeholder 241">
            <a:extLst>
              <a:ext uri="{FF2B5EF4-FFF2-40B4-BE49-F238E27FC236}">
                <a16:creationId xmlns:a16="http://schemas.microsoft.com/office/drawing/2014/main" id="{55E39F37-2C2F-F040-504A-99C2E679CB16}"/>
              </a:ext>
            </a:extLst>
          </p:cNvPr>
          <p:cNvSpPr>
            <a:spLocks noGrp="1"/>
          </p:cNvSpPr>
          <p:nvPr>
            <p:ph type="sldNum" sz="quarter" idx="66"/>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CA563DC3-4C2B-6920-6CE2-C8EB95253D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20" name="Text Placeholder 5">
            <a:extLst>
              <a:ext uri="{FF2B5EF4-FFF2-40B4-BE49-F238E27FC236}">
                <a16:creationId xmlns:a16="http://schemas.microsoft.com/office/drawing/2014/main" id="{2E7B835F-0684-A60B-9C30-5902D8EED6F6}"/>
              </a:ext>
            </a:extLst>
          </p:cNvPr>
          <p:cNvSpPr>
            <a:spLocks noGrp="1"/>
          </p:cNvSpPr>
          <p:nvPr>
            <p:ph type="body" sz="quarter" idx="72"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itle 1">
            <a:extLst>
              <a:ext uri="{FF2B5EF4-FFF2-40B4-BE49-F238E27FC236}">
                <a16:creationId xmlns:a16="http://schemas.microsoft.com/office/drawing/2014/main" id="{D8BACA76-63CB-B793-5694-BF48F8510967}"/>
              </a:ext>
            </a:extLst>
          </p:cNvPr>
          <p:cNvSpPr>
            <a:spLocks noGrp="1"/>
          </p:cNvSpPr>
          <p:nvPr>
            <p:ph type="title" hasCustomPrompt="1"/>
          </p:nvPr>
        </p:nvSpPr>
        <p:spPr>
          <a:xfrm>
            <a:off x="450850" y="422671"/>
            <a:ext cx="10326688" cy="553998"/>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56E7736A-65A1-09AE-4864-18D2491E3572}"/>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4D8DBC6F-1E03-BE56-D024-EFFD2AD79501}"/>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290D1D23-8EB4-DDD2-A898-78CC228B8DD6}"/>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61F6CF1D-67DA-757C-6B4B-275D2391C58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D2C687A2-01D2-3211-3818-7FAAB64CEF86}"/>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969AF7C1-6412-A745-E173-D0AB1D2FDCB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5CAD5736-3873-395B-F45C-71DC9949AB49}"/>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37B8061C-0619-E88D-7296-C8D654F31FCA}"/>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2" name="Picture 11">
              <a:extLst>
                <a:ext uri="{FF2B5EF4-FFF2-40B4-BE49-F238E27FC236}">
                  <a16:creationId xmlns:a16="http://schemas.microsoft.com/office/drawing/2014/main" id="{8D85419E-A4B9-450E-045D-ADDA73D665CC}"/>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2" name="Oval 21">
              <a:extLst>
                <a:ext uri="{FF2B5EF4-FFF2-40B4-BE49-F238E27FC236}">
                  <a16:creationId xmlns:a16="http://schemas.microsoft.com/office/drawing/2014/main" id="{4ED16FC4-288E-C110-C5E7-20191A6CFF6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3" name="Picture 22">
              <a:extLst>
                <a:ext uri="{FF2B5EF4-FFF2-40B4-BE49-F238E27FC236}">
                  <a16:creationId xmlns:a16="http://schemas.microsoft.com/office/drawing/2014/main" id="{ACC47976-4498-DFB0-8FD8-996136D527D1}"/>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4" name="Oval 23">
              <a:extLst>
                <a:ext uri="{FF2B5EF4-FFF2-40B4-BE49-F238E27FC236}">
                  <a16:creationId xmlns:a16="http://schemas.microsoft.com/office/drawing/2014/main" id="{264C25EB-EA7A-176B-7EC1-9B148FA23BEC}"/>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5" name="Graphic 44">
            <a:extLst>
              <a:ext uri="{FF2B5EF4-FFF2-40B4-BE49-F238E27FC236}">
                <a16:creationId xmlns:a16="http://schemas.microsoft.com/office/drawing/2014/main" id="{476B1BBC-21C9-D31E-3775-C0657D68841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56" name="Group 55">
            <a:extLst>
              <a:ext uri="{FF2B5EF4-FFF2-40B4-BE49-F238E27FC236}">
                <a16:creationId xmlns:a16="http://schemas.microsoft.com/office/drawing/2014/main" id="{C8E3F35B-5DD3-50CB-3AF4-4C8176D8EFD1}"/>
              </a:ext>
            </a:extLst>
          </p:cNvPr>
          <p:cNvGrpSpPr/>
          <p:nvPr userDrawn="1"/>
        </p:nvGrpSpPr>
        <p:grpSpPr>
          <a:xfrm>
            <a:off x="12338004" y="0"/>
            <a:ext cx="2094954" cy="3914775"/>
            <a:chOff x="-2178418" y="4487679"/>
            <a:chExt cx="2094954" cy="3914775"/>
          </a:xfrm>
        </p:grpSpPr>
        <p:sp>
          <p:nvSpPr>
            <p:cNvPr id="57" name="Rectangle 56">
              <a:extLst>
                <a:ext uri="{FF2B5EF4-FFF2-40B4-BE49-F238E27FC236}">
                  <a16:creationId xmlns:a16="http://schemas.microsoft.com/office/drawing/2014/main" id="{46843D09-CB8F-CD85-3597-DA7E0AE8B11C}"/>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8" name="Rectangle 57">
              <a:extLst>
                <a:ext uri="{FF2B5EF4-FFF2-40B4-BE49-F238E27FC236}">
                  <a16:creationId xmlns:a16="http://schemas.microsoft.com/office/drawing/2014/main" id="{7AB4BC25-A2F5-C834-8CE0-93F7868E4397}"/>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9" name="TextBox 58">
              <a:extLst>
                <a:ext uri="{FF2B5EF4-FFF2-40B4-BE49-F238E27FC236}">
                  <a16:creationId xmlns:a16="http://schemas.microsoft.com/office/drawing/2014/main" id="{F92CB0F6-727B-4807-49C7-86288DF46A83}"/>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60" name="TextBox 59">
              <a:extLst>
                <a:ext uri="{FF2B5EF4-FFF2-40B4-BE49-F238E27FC236}">
                  <a16:creationId xmlns:a16="http://schemas.microsoft.com/office/drawing/2014/main" id="{4A1A96E3-C6A1-2824-B418-808321495BC9}"/>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61" name="TextBox 60">
              <a:extLst>
                <a:ext uri="{FF2B5EF4-FFF2-40B4-BE49-F238E27FC236}">
                  <a16:creationId xmlns:a16="http://schemas.microsoft.com/office/drawing/2014/main" id="{B9E2D800-2BE4-1163-B059-D47FB2C5552D}"/>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62" name="TextBox 61">
              <a:extLst>
                <a:ext uri="{FF2B5EF4-FFF2-40B4-BE49-F238E27FC236}">
                  <a16:creationId xmlns:a16="http://schemas.microsoft.com/office/drawing/2014/main" id="{673B4A5C-D314-E9F2-B464-58EEDFAEC696}"/>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63" name="TextBox 62">
              <a:extLst>
                <a:ext uri="{FF2B5EF4-FFF2-40B4-BE49-F238E27FC236}">
                  <a16:creationId xmlns:a16="http://schemas.microsoft.com/office/drawing/2014/main" id="{8A8354B2-E59E-5F80-4D14-3B9054C1C03E}"/>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6004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Proposal summary (2)">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35" name="Text Placeholder 54">
            <a:extLst>
              <a:ext uri="{FF2B5EF4-FFF2-40B4-BE49-F238E27FC236}">
                <a16:creationId xmlns:a16="http://schemas.microsoft.com/office/drawing/2014/main" id="{9FB24513-2F01-6D52-DED7-A6B18FAFE7E1}"/>
              </a:ext>
            </a:extLst>
          </p:cNvPr>
          <p:cNvSpPr>
            <a:spLocks noGrp="1"/>
          </p:cNvSpPr>
          <p:nvPr>
            <p:ph type="body" sz="quarter" idx="49" hasCustomPrompt="1"/>
          </p:nvPr>
        </p:nvSpPr>
        <p:spPr>
          <a:xfrm>
            <a:off x="1022150" y="2094612"/>
            <a:ext cx="2909089" cy="407988"/>
          </a:xfrm>
        </p:spPr>
        <p:txBody>
          <a:bodyPr/>
          <a:lstStyle>
            <a:lvl1pPr>
              <a:defRPr sz="1600">
                <a:latin typeface="+mj-lt"/>
              </a:defRPr>
            </a:lvl1pPr>
          </a:lstStyle>
          <a:p>
            <a:pPr lvl="0"/>
            <a:r>
              <a:rPr lang="en-GB" dirty="0"/>
              <a:t>Insert title</a:t>
            </a:r>
          </a:p>
        </p:txBody>
      </p:sp>
      <p:sp>
        <p:nvSpPr>
          <p:cNvPr id="136" name="Text Placeholder 57">
            <a:extLst>
              <a:ext uri="{FF2B5EF4-FFF2-40B4-BE49-F238E27FC236}">
                <a16:creationId xmlns:a16="http://schemas.microsoft.com/office/drawing/2014/main" id="{21062A8E-51A9-5E75-879F-8DC217AEECDF}"/>
              </a:ext>
            </a:extLst>
          </p:cNvPr>
          <p:cNvSpPr>
            <a:spLocks noGrp="1"/>
          </p:cNvSpPr>
          <p:nvPr>
            <p:ph type="body" sz="quarter" idx="50" hasCustomPrompt="1"/>
          </p:nvPr>
        </p:nvSpPr>
        <p:spPr>
          <a:xfrm>
            <a:off x="1022896" y="2506951"/>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7" name="Picture Placeholder 79">
            <a:extLst>
              <a:ext uri="{FF2B5EF4-FFF2-40B4-BE49-F238E27FC236}">
                <a16:creationId xmlns:a16="http://schemas.microsoft.com/office/drawing/2014/main" id="{A168F1AA-43B9-4ED3-4C41-4B27DB89F4B0}"/>
              </a:ext>
            </a:extLst>
          </p:cNvPr>
          <p:cNvSpPr>
            <a:spLocks noGrp="1"/>
          </p:cNvSpPr>
          <p:nvPr>
            <p:ph type="pic" sz="quarter" idx="30" hasCustomPrompt="1"/>
          </p:nvPr>
        </p:nvSpPr>
        <p:spPr>
          <a:xfrm>
            <a:off x="453683" y="2094612"/>
            <a:ext cx="497045" cy="498176"/>
          </a:xfrm>
        </p:spPr>
        <p:txBody>
          <a:bodyPr/>
          <a:lstStyle>
            <a:lvl1pPr algn="ctr">
              <a:defRPr sz="1050"/>
            </a:lvl1pPr>
          </a:lstStyle>
          <a:p>
            <a:r>
              <a:rPr lang="en-GB" dirty="0"/>
              <a:t>Icon</a:t>
            </a:r>
          </a:p>
        </p:txBody>
      </p:sp>
      <p:sp>
        <p:nvSpPr>
          <p:cNvPr id="163" name="Text Placeholder 54">
            <a:extLst>
              <a:ext uri="{FF2B5EF4-FFF2-40B4-BE49-F238E27FC236}">
                <a16:creationId xmlns:a16="http://schemas.microsoft.com/office/drawing/2014/main" id="{05DB6BF5-CC7A-1B67-A970-46896D655989}"/>
              </a:ext>
            </a:extLst>
          </p:cNvPr>
          <p:cNvSpPr>
            <a:spLocks noGrp="1"/>
          </p:cNvSpPr>
          <p:nvPr>
            <p:ph type="body" sz="quarter" idx="57" hasCustomPrompt="1"/>
          </p:nvPr>
        </p:nvSpPr>
        <p:spPr>
          <a:xfrm>
            <a:off x="4674331" y="2090261"/>
            <a:ext cx="2909089" cy="407988"/>
          </a:xfrm>
        </p:spPr>
        <p:txBody>
          <a:bodyPr/>
          <a:lstStyle>
            <a:lvl1pPr>
              <a:defRPr sz="1600">
                <a:latin typeface="+mj-lt"/>
              </a:defRPr>
            </a:lvl1pPr>
          </a:lstStyle>
          <a:p>
            <a:pPr lvl="0"/>
            <a:r>
              <a:rPr lang="en-GB"/>
              <a:t>Insert title</a:t>
            </a:r>
            <a:endParaRPr lang="en-GB" dirty="0"/>
          </a:p>
        </p:txBody>
      </p:sp>
      <p:sp>
        <p:nvSpPr>
          <p:cNvPr id="164" name="Text Placeholder 57">
            <a:extLst>
              <a:ext uri="{FF2B5EF4-FFF2-40B4-BE49-F238E27FC236}">
                <a16:creationId xmlns:a16="http://schemas.microsoft.com/office/drawing/2014/main" id="{E9BA4DDE-432D-4B76-1DBB-2D1B329CCD79}"/>
              </a:ext>
            </a:extLst>
          </p:cNvPr>
          <p:cNvSpPr>
            <a:spLocks noGrp="1"/>
          </p:cNvSpPr>
          <p:nvPr>
            <p:ph type="body" sz="quarter" idx="58" hasCustomPrompt="1"/>
          </p:nvPr>
        </p:nvSpPr>
        <p:spPr>
          <a:xfrm>
            <a:off x="4675077" y="2502600"/>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5" name="Picture Placeholder 79">
            <a:extLst>
              <a:ext uri="{FF2B5EF4-FFF2-40B4-BE49-F238E27FC236}">
                <a16:creationId xmlns:a16="http://schemas.microsoft.com/office/drawing/2014/main" id="{30597102-1043-A1AE-7574-826352E743DF}"/>
              </a:ext>
            </a:extLst>
          </p:cNvPr>
          <p:cNvSpPr>
            <a:spLocks noGrp="1"/>
          </p:cNvSpPr>
          <p:nvPr>
            <p:ph type="pic" sz="quarter" idx="59" hasCustomPrompt="1"/>
          </p:nvPr>
        </p:nvSpPr>
        <p:spPr>
          <a:xfrm>
            <a:off x="4105864" y="2090261"/>
            <a:ext cx="497045" cy="498176"/>
          </a:xfrm>
        </p:spPr>
        <p:txBody>
          <a:bodyPr/>
          <a:lstStyle>
            <a:lvl1pPr algn="ctr">
              <a:defRPr sz="1050"/>
            </a:lvl1pPr>
          </a:lstStyle>
          <a:p>
            <a:r>
              <a:rPr lang="en-GB" dirty="0"/>
              <a:t>Icon</a:t>
            </a:r>
          </a:p>
        </p:txBody>
      </p:sp>
      <p:sp>
        <p:nvSpPr>
          <p:cNvPr id="172" name="Text Placeholder 54">
            <a:extLst>
              <a:ext uri="{FF2B5EF4-FFF2-40B4-BE49-F238E27FC236}">
                <a16:creationId xmlns:a16="http://schemas.microsoft.com/office/drawing/2014/main" id="{31AED212-02D6-D66B-BA9D-2B41CEA458F5}"/>
              </a:ext>
            </a:extLst>
          </p:cNvPr>
          <p:cNvSpPr>
            <a:spLocks noGrp="1"/>
          </p:cNvSpPr>
          <p:nvPr>
            <p:ph type="body" sz="quarter" idx="66" hasCustomPrompt="1"/>
          </p:nvPr>
        </p:nvSpPr>
        <p:spPr>
          <a:xfrm>
            <a:off x="8326512" y="2085910"/>
            <a:ext cx="2909089" cy="407988"/>
          </a:xfrm>
        </p:spPr>
        <p:txBody>
          <a:bodyPr/>
          <a:lstStyle>
            <a:lvl1pPr>
              <a:defRPr sz="1600">
                <a:latin typeface="+mj-lt"/>
              </a:defRPr>
            </a:lvl1pPr>
          </a:lstStyle>
          <a:p>
            <a:pPr lvl="0"/>
            <a:r>
              <a:rPr lang="en-GB"/>
              <a:t>Insert title</a:t>
            </a:r>
            <a:endParaRPr lang="en-GB" dirty="0"/>
          </a:p>
        </p:txBody>
      </p:sp>
      <p:sp>
        <p:nvSpPr>
          <p:cNvPr id="173" name="Text Placeholder 57">
            <a:extLst>
              <a:ext uri="{FF2B5EF4-FFF2-40B4-BE49-F238E27FC236}">
                <a16:creationId xmlns:a16="http://schemas.microsoft.com/office/drawing/2014/main" id="{BA606C46-539E-AF69-2822-FEB4A5FAAF2E}"/>
              </a:ext>
            </a:extLst>
          </p:cNvPr>
          <p:cNvSpPr>
            <a:spLocks noGrp="1"/>
          </p:cNvSpPr>
          <p:nvPr>
            <p:ph type="body" sz="quarter" idx="67" hasCustomPrompt="1"/>
          </p:nvPr>
        </p:nvSpPr>
        <p:spPr>
          <a:xfrm>
            <a:off x="8327258" y="2498249"/>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4" name="Picture Placeholder 79">
            <a:extLst>
              <a:ext uri="{FF2B5EF4-FFF2-40B4-BE49-F238E27FC236}">
                <a16:creationId xmlns:a16="http://schemas.microsoft.com/office/drawing/2014/main" id="{85868138-10D3-7D22-FF93-993C74DAD770}"/>
              </a:ext>
            </a:extLst>
          </p:cNvPr>
          <p:cNvSpPr>
            <a:spLocks noGrp="1"/>
          </p:cNvSpPr>
          <p:nvPr>
            <p:ph type="pic" sz="quarter" idx="68" hasCustomPrompt="1"/>
          </p:nvPr>
        </p:nvSpPr>
        <p:spPr>
          <a:xfrm>
            <a:off x="7758045" y="2085910"/>
            <a:ext cx="497045" cy="498176"/>
          </a:xfrm>
        </p:spPr>
        <p:txBody>
          <a:bodyPr/>
          <a:lstStyle>
            <a:lvl1pPr algn="ctr">
              <a:defRPr sz="1050"/>
            </a:lvl1pPr>
          </a:lstStyle>
          <a:p>
            <a:r>
              <a:rPr lang="en-GB" dirty="0"/>
              <a:t>Icon</a:t>
            </a:r>
          </a:p>
        </p:txBody>
      </p:sp>
      <p:sp>
        <p:nvSpPr>
          <p:cNvPr id="36" name="Date Placeholder 35">
            <a:extLst>
              <a:ext uri="{FF2B5EF4-FFF2-40B4-BE49-F238E27FC236}">
                <a16:creationId xmlns:a16="http://schemas.microsoft.com/office/drawing/2014/main" id="{A45D6CBD-43E7-4488-7DAF-1F7B460B9883}"/>
              </a:ext>
            </a:extLst>
          </p:cNvPr>
          <p:cNvSpPr>
            <a:spLocks noGrp="1"/>
          </p:cNvSpPr>
          <p:nvPr>
            <p:ph type="dt" sz="half" idx="75"/>
          </p:nvPr>
        </p:nvSpPr>
        <p:spPr/>
        <p:txBody>
          <a:bodyPr/>
          <a:lstStyle/>
          <a:p>
            <a:endParaRPr lang="en-GB" dirty="0"/>
          </a:p>
        </p:txBody>
      </p:sp>
      <p:sp>
        <p:nvSpPr>
          <p:cNvPr id="37" name="Footer Placeholder 36">
            <a:extLst>
              <a:ext uri="{FF2B5EF4-FFF2-40B4-BE49-F238E27FC236}">
                <a16:creationId xmlns:a16="http://schemas.microsoft.com/office/drawing/2014/main" id="{BD9FC9FC-1D60-0BAC-FB89-2010C33B582F}"/>
              </a:ext>
            </a:extLst>
          </p:cNvPr>
          <p:cNvSpPr>
            <a:spLocks noGrp="1"/>
          </p:cNvSpPr>
          <p:nvPr>
            <p:ph type="ftr" sz="quarter" idx="7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1" name="Slide Number Placeholder 40">
            <a:extLst>
              <a:ext uri="{FF2B5EF4-FFF2-40B4-BE49-F238E27FC236}">
                <a16:creationId xmlns:a16="http://schemas.microsoft.com/office/drawing/2014/main" id="{BDFF6FDA-AE3B-A2AD-B57A-34CA808B331C}"/>
              </a:ext>
            </a:extLst>
          </p:cNvPr>
          <p:cNvSpPr>
            <a:spLocks noGrp="1"/>
          </p:cNvSpPr>
          <p:nvPr>
            <p:ph type="sldNum" sz="quarter" idx="77"/>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FB45F5DD-8988-6D46-9AB1-81913DBE9C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12" name="Text Placeholder 54">
            <a:extLst>
              <a:ext uri="{FF2B5EF4-FFF2-40B4-BE49-F238E27FC236}">
                <a16:creationId xmlns:a16="http://schemas.microsoft.com/office/drawing/2014/main" id="{5CCF5692-52D5-D7EF-7D52-0D3AAF00E202}"/>
              </a:ext>
            </a:extLst>
          </p:cNvPr>
          <p:cNvSpPr>
            <a:spLocks noGrp="1"/>
          </p:cNvSpPr>
          <p:nvPr>
            <p:ph type="body" sz="quarter" idx="78" hasCustomPrompt="1"/>
          </p:nvPr>
        </p:nvSpPr>
        <p:spPr>
          <a:xfrm>
            <a:off x="1022150" y="3490694"/>
            <a:ext cx="2909089" cy="407988"/>
          </a:xfrm>
        </p:spPr>
        <p:txBody>
          <a:bodyPr/>
          <a:lstStyle>
            <a:lvl1pPr>
              <a:defRPr sz="1600">
                <a:latin typeface="+mj-lt"/>
              </a:defRPr>
            </a:lvl1pPr>
          </a:lstStyle>
          <a:p>
            <a:pPr lvl="0"/>
            <a:r>
              <a:rPr lang="en-GB"/>
              <a:t>Insert title</a:t>
            </a:r>
            <a:endParaRPr lang="en-GB" dirty="0"/>
          </a:p>
        </p:txBody>
      </p:sp>
      <p:sp>
        <p:nvSpPr>
          <p:cNvPr id="14" name="Text Placeholder 57">
            <a:extLst>
              <a:ext uri="{FF2B5EF4-FFF2-40B4-BE49-F238E27FC236}">
                <a16:creationId xmlns:a16="http://schemas.microsoft.com/office/drawing/2014/main" id="{3CCAF7B2-8945-6ADD-CBBB-1ACA60FB88BA}"/>
              </a:ext>
            </a:extLst>
          </p:cNvPr>
          <p:cNvSpPr>
            <a:spLocks noGrp="1"/>
          </p:cNvSpPr>
          <p:nvPr>
            <p:ph type="body" sz="quarter" idx="79" hasCustomPrompt="1"/>
          </p:nvPr>
        </p:nvSpPr>
        <p:spPr>
          <a:xfrm>
            <a:off x="1022896" y="3903033"/>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Picture Placeholder 79">
            <a:extLst>
              <a:ext uri="{FF2B5EF4-FFF2-40B4-BE49-F238E27FC236}">
                <a16:creationId xmlns:a16="http://schemas.microsoft.com/office/drawing/2014/main" id="{B2FA5F54-A9C9-84B5-6140-AD6715897551}"/>
              </a:ext>
            </a:extLst>
          </p:cNvPr>
          <p:cNvSpPr>
            <a:spLocks noGrp="1"/>
          </p:cNvSpPr>
          <p:nvPr>
            <p:ph type="pic" sz="quarter" idx="80" hasCustomPrompt="1"/>
          </p:nvPr>
        </p:nvSpPr>
        <p:spPr>
          <a:xfrm>
            <a:off x="453683" y="3490694"/>
            <a:ext cx="497045" cy="498176"/>
          </a:xfrm>
        </p:spPr>
        <p:txBody>
          <a:bodyPr/>
          <a:lstStyle>
            <a:lvl1pPr algn="ctr">
              <a:defRPr sz="1050"/>
            </a:lvl1pPr>
          </a:lstStyle>
          <a:p>
            <a:r>
              <a:rPr lang="en-GB" dirty="0"/>
              <a:t>Icon</a:t>
            </a:r>
          </a:p>
        </p:txBody>
      </p:sp>
      <p:sp>
        <p:nvSpPr>
          <p:cNvPr id="17" name="Text Placeholder 54">
            <a:extLst>
              <a:ext uri="{FF2B5EF4-FFF2-40B4-BE49-F238E27FC236}">
                <a16:creationId xmlns:a16="http://schemas.microsoft.com/office/drawing/2014/main" id="{A093E6A1-A64A-71BD-59D4-EC3EB12584E6}"/>
              </a:ext>
            </a:extLst>
          </p:cNvPr>
          <p:cNvSpPr>
            <a:spLocks noGrp="1"/>
          </p:cNvSpPr>
          <p:nvPr>
            <p:ph type="body" sz="quarter" idx="81" hasCustomPrompt="1"/>
          </p:nvPr>
        </p:nvSpPr>
        <p:spPr>
          <a:xfrm>
            <a:off x="4674331" y="3486343"/>
            <a:ext cx="2909089" cy="407988"/>
          </a:xfrm>
        </p:spPr>
        <p:txBody>
          <a:bodyPr/>
          <a:lstStyle>
            <a:lvl1pPr>
              <a:defRPr sz="1600">
                <a:latin typeface="+mj-lt"/>
              </a:defRPr>
            </a:lvl1pPr>
          </a:lstStyle>
          <a:p>
            <a:pPr lvl="0"/>
            <a:r>
              <a:rPr lang="en-GB"/>
              <a:t>Insert title</a:t>
            </a:r>
            <a:endParaRPr lang="en-GB" dirty="0"/>
          </a:p>
        </p:txBody>
      </p:sp>
      <p:sp>
        <p:nvSpPr>
          <p:cNvPr id="18" name="Text Placeholder 57">
            <a:extLst>
              <a:ext uri="{FF2B5EF4-FFF2-40B4-BE49-F238E27FC236}">
                <a16:creationId xmlns:a16="http://schemas.microsoft.com/office/drawing/2014/main" id="{CCD74DCA-4FE0-0F3E-58F5-1B95206D4402}"/>
              </a:ext>
            </a:extLst>
          </p:cNvPr>
          <p:cNvSpPr>
            <a:spLocks noGrp="1"/>
          </p:cNvSpPr>
          <p:nvPr>
            <p:ph type="body" sz="quarter" idx="82" hasCustomPrompt="1"/>
          </p:nvPr>
        </p:nvSpPr>
        <p:spPr>
          <a:xfrm>
            <a:off x="4675077" y="3898682"/>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Picture Placeholder 79">
            <a:extLst>
              <a:ext uri="{FF2B5EF4-FFF2-40B4-BE49-F238E27FC236}">
                <a16:creationId xmlns:a16="http://schemas.microsoft.com/office/drawing/2014/main" id="{D5E83BD2-4664-E6AF-CA4C-235738DD8661}"/>
              </a:ext>
            </a:extLst>
          </p:cNvPr>
          <p:cNvSpPr>
            <a:spLocks noGrp="1"/>
          </p:cNvSpPr>
          <p:nvPr>
            <p:ph type="pic" sz="quarter" idx="83" hasCustomPrompt="1"/>
          </p:nvPr>
        </p:nvSpPr>
        <p:spPr>
          <a:xfrm>
            <a:off x="4105864" y="3486343"/>
            <a:ext cx="497045" cy="498176"/>
          </a:xfrm>
        </p:spPr>
        <p:txBody>
          <a:bodyPr/>
          <a:lstStyle>
            <a:lvl1pPr algn="ctr">
              <a:defRPr sz="1050"/>
            </a:lvl1pPr>
          </a:lstStyle>
          <a:p>
            <a:r>
              <a:rPr lang="en-GB" dirty="0"/>
              <a:t>Icon</a:t>
            </a:r>
          </a:p>
        </p:txBody>
      </p:sp>
      <p:sp>
        <p:nvSpPr>
          <p:cNvPr id="21" name="Text Placeholder 54">
            <a:extLst>
              <a:ext uri="{FF2B5EF4-FFF2-40B4-BE49-F238E27FC236}">
                <a16:creationId xmlns:a16="http://schemas.microsoft.com/office/drawing/2014/main" id="{13612151-7CEF-F3B6-AD9F-8B8FF38BB881}"/>
              </a:ext>
            </a:extLst>
          </p:cNvPr>
          <p:cNvSpPr>
            <a:spLocks noGrp="1"/>
          </p:cNvSpPr>
          <p:nvPr>
            <p:ph type="body" sz="quarter" idx="84" hasCustomPrompt="1"/>
          </p:nvPr>
        </p:nvSpPr>
        <p:spPr>
          <a:xfrm>
            <a:off x="8326512" y="3481992"/>
            <a:ext cx="2909089" cy="407988"/>
          </a:xfrm>
        </p:spPr>
        <p:txBody>
          <a:bodyPr/>
          <a:lstStyle>
            <a:lvl1pPr>
              <a:defRPr sz="1600">
                <a:latin typeface="+mj-lt"/>
              </a:defRPr>
            </a:lvl1pPr>
          </a:lstStyle>
          <a:p>
            <a:pPr lvl="0"/>
            <a:r>
              <a:rPr lang="en-GB"/>
              <a:t>Insert title</a:t>
            </a:r>
            <a:endParaRPr lang="en-GB" dirty="0"/>
          </a:p>
        </p:txBody>
      </p:sp>
      <p:sp>
        <p:nvSpPr>
          <p:cNvPr id="22" name="Text Placeholder 57">
            <a:extLst>
              <a:ext uri="{FF2B5EF4-FFF2-40B4-BE49-F238E27FC236}">
                <a16:creationId xmlns:a16="http://schemas.microsoft.com/office/drawing/2014/main" id="{2C054D74-4C03-5B98-5542-7490998F935E}"/>
              </a:ext>
            </a:extLst>
          </p:cNvPr>
          <p:cNvSpPr>
            <a:spLocks noGrp="1"/>
          </p:cNvSpPr>
          <p:nvPr>
            <p:ph type="body" sz="quarter" idx="85" hasCustomPrompt="1"/>
          </p:nvPr>
        </p:nvSpPr>
        <p:spPr>
          <a:xfrm>
            <a:off x="8327258" y="3894331"/>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Picture Placeholder 79">
            <a:extLst>
              <a:ext uri="{FF2B5EF4-FFF2-40B4-BE49-F238E27FC236}">
                <a16:creationId xmlns:a16="http://schemas.microsoft.com/office/drawing/2014/main" id="{9E0ACF2A-FE68-C5FF-7BCE-CF90B09BA235}"/>
              </a:ext>
            </a:extLst>
          </p:cNvPr>
          <p:cNvSpPr>
            <a:spLocks noGrp="1"/>
          </p:cNvSpPr>
          <p:nvPr>
            <p:ph type="pic" sz="quarter" idx="86" hasCustomPrompt="1"/>
          </p:nvPr>
        </p:nvSpPr>
        <p:spPr>
          <a:xfrm>
            <a:off x="7758045" y="3481992"/>
            <a:ext cx="497045" cy="498176"/>
          </a:xfrm>
        </p:spPr>
        <p:txBody>
          <a:bodyPr/>
          <a:lstStyle>
            <a:lvl1pPr algn="ctr">
              <a:defRPr sz="1050"/>
            </a:lvl1pPr>
          </a:lstStyle>
          <a:p>
            <a:r>
              <a:rPr lang="en-GB" dirty="0"/>
              <a:t>Icon</a:t>
            </a:r>
          </a:p>
        </p:txBody>
      </p:sp>
      <p:sp>
        <p:nvSpPr>
          <p:cNvPr id="35" name="Text Placeholder 54">
            <a:extLst>
              <a:ext uri="{FF2B5EF4-FFF2-40B4-BE49-F238E27FC236}">
                <a16:creationId xmlns:a16="http://schemas.microsoft.com/office/drawing/2014/main" id="{D3637D46-CA42-8CF6-8277-BB1B7D9805C0}"/>
              </a:ext>
            </a:extLst>
          </p:cNvPr>
          <p:cNvSpPr>
            <a:spLocks noGrp="1"/>
          </p:cNvSpPr>
          <p:nvPr>
            <p:ph type="body" sz="quarter" idx="87" hasCustomPrompt="1"/>
          </p:nvPr>
        </p:nvSpPr>
        <p:spPr>
          <a:xfrm>
            <a:off x="1022150" y="4886776"/>
            <a:ext cx="2909089" cy="407988"/>
          </a:xfrm>
        </p:spPr>
        <p:txBody>
          <a:bodyPr/>
          <a:lstStyle>
            <a:lvl1pPr>
              <a:defRPr sz="1600">
                <a:latin typeface="+mj-lt"/>
              </a:defRPr>
            </a:lvl1pPr>
          </a:lstStyle>
          <a:p>
            <a:pPr lvl="0"/>
            <a:r>
              <a:rPr lang="en-GB"/>
              <a:t>Insert title</a:t>
            </a:r>
            <a:endParaRPr lang="en-GB" dirty="0"/>
          </a:p>
        </p:txBody>
      </p:sp>
      <p:sp>
        <p:nvSpPr>
          <p:cNvPr id="38" name="Text Placeholder 57">
            <a:extLst>
              <a:ext uri="{FF2B5EF4-FFF2-40B4-BE49-F238E27FC236}">
                <a16:creationId xmlns:a16="http://schemas.microsoft.com/office/drawing/2014/main" id="{C56DEB04-670C-291A-0C73-AFF2C0A84408}"/>
              </a:ext>
            </a:extLst>
          </p:cNvPr>
          <p:cNvSpPr>
            <a:spLocks noGrp="1"/>
          </p:cNvSpPr>
          <p:nvPr>
            <p:ph type="body" sz="quarter" idx="88" hasCustomPrompt="1"/>
          </p:nvPr>
        </p:nvSpPr>
        <p:spPr>
          <a:xfrm>
            <a:off x="1022896" y="5299115"/>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9" name="Picture Placeholder 79">
            <a:extLst>
              <a:ext uri="{FF2B5EF4-FFF2-40B4-BE49-F238E27FC236}">
                <a16:creationId xmlns:a16="http://schemas.microsoft.com/office/drawing/2014/main" id="{6FD5ABF4-B448-22D3-80B4-ECB93577C868}"/>
              </a:ext>
            </a:extLst>
          </p:cNvPr>
          <p:cNvSpPr>
            <a:spLocks noGrp="1"/>
          </p:cNvSpPr>
          <p:nvPr>
            <p:ph type="pic" sz="quarter" idx="89" hasCustomPrompt="1"/>
          </p:nvPr>
        </p:nvSpPr>
        <p:spPr>
          <a:xfrm>
            <a:off x="453683" y="4886776"/>
            <a:ext cx="497045" cy="498176"/>
          </a:xfrm>
        </p:spPr>
        <p:txBody>
          <a:bodyPr/>
          <a:lstStyle>
            <a:lvl1pPr algn="ctr">
              <a:defRPr sz="1050"/>
            </a:lvl1pPr>
          </a:lstStyle>
          <a:p>
            <a:r>
              <a:rPr lang="en-GB" dirty="0"/>
              <a:t>Icon</a:t>
            </a:r>
          </a:p>
        </p:txBody>
      </p:sp>
      <p:sp>
        <p:nvSpPr>
          <p:cNvPr id="40" name="Text Placeholder 54">
            <a:extLst>
              <a:ext uri="{FF2B5EF4-FFF2-40B4-BE49-F238E27FC236}">
                <a16:creationId xmlns:a16="http://schemas.microsoft.com/office/drawing/2014/main" id="{1DFE8B6C-E5E5-0F2A-E3DD-A69D18D32900}"/>
              </a:ext>
            </a:extLst>
          </p:cNvPr>
          <p:cNvSpPr>
            <a:spLocks noGrp="1"/>
          </p:cNvSpPr>
          <p:nvPr>
            <p:ph type="body" sz="quarter" idx="90" hasCustomPrompt="1"/>
          </p:nvPr>
        </p:nvSpPr>
        <p:spPr>
          <a:xfrm>
            <a:off x="4674331" y="4882425"/>
            <a:ext cx="2909089" cy="407988"/>
          </a:xfrm>
        </p:spPr>
        <p:txBody>
          <a:bodyPr/>
          <a:lstStyle>
            <a:lvl1pPr>
              <a:defRPr sz="1600">
                <a:latin typeface="+mj-lt"/>
              </a:defRPr>
            </a:lvl1pPr>
          </a:lstStyle>
          <a:p>
            <a:pPr lvl="0"/>
            <a:r>
              <a:rPr lang="en-GB"/>
              <a:t>Insert title</a:t>
            </a:r>
            <a:endParaRPr lang="en-GB" dirty="0"/>
          </a:p>
        </p:txBody>
      </p:sp>
      <p:sp>
        <p:nvSpPr>
          <p:cNvPr id="42" name="Text Placeholder 57">
            <a:extLst>
              <a:ext uri="{FF2B5EF4-FFF2-40B4-BE49-F238E27FC236}">
                <a16:creationId xmlns:a16="http://schemas.microsoft.com/office/drawing/2014/main" id="{BDF2FF84-2571-0C5A-9BE1-C445EC72F52D}"/>
              </a:ext>
            </a:extLst>
          </p:cNvPr>
          <p:cNvSpPr>
            <a:spLocks noGrp="1"/>
          </p:cNvSpPr>
          <p:nvPr>
            <p:ph type="body" sz="quarter" idx="91" hasCustomPrompt="1"/>
          </p:nvPr>
        </p:nvSpPr>
        <p:spPr>
          <a:xfrm>
            <a:off x="4675077" y="5294764"/>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3" name="Picture Placeholder 79">
            <a:extLst>
              <a:ext uri="{FF2B5EF4-FFF2-40B4-BE49-F238E27FC236}">
                <a16:creationId xmlns:a16="http://schemas.microsoft.com/office/drawing/2014/main" id="{CB46B5FD-15D6-54D1-91B0-E1772DF0F0E4}"/>
              </a:ext>
            </a:extLst>
          </p:cNvPr>
          <p:cNvSpPr>
            <a:spLocks noGrp="1"/>
          </p:cNvSpPr>
          <p:nvPr>
            <p:ph type="pic" sz="quarter" idx="92" hasCustomPrompt="1"/>
          </p:nvPr>
        </p:nvSpPr>
        <p:spPr>
          <a:xfrm>
            <a:off x="4105864" y="4882425"/>
            <a:ext cx="497045" cy="498176"/>
          </a:xfrm>
        </p:spPr>
        <p:txBody>
          <a:bodyPr/>
          <a:lstStyle>
            <a:lvl1pPr algn="ctr">
              <a:defRPr sz="1050"/>
            </a:lvl1pPr>
          </a:lstStyle>
          <a:p>
            <a:r>
              <a:rPr lang="en-GB" dirty="0"/>
              <a:t>Icon</a:t>
            </a:r>
          </a:p>
        </p:txBody>
      </p:sp>
      <p:sp>
        <p:nvSpPr>
          <p:cNvPr id="44" name="Text Placeholder 54">
            <a:extLst>
              <a:ext uri="{FF2B5EF4-FFF2-40B4-BE49-F238E27FC236}">
                <a16:creationId xmlns:a16="http://schemas.microsoft.com/office/drawing/2014/main" id="{75FDBE78-56F7-97A0-B803-5037B46032C3}"/>
              </a:ext>
            </a:extLst>
          </p:cNvPr>
          <p:cNvSpPr>
            <a:spLocks noGrp="1"/>
          </p:cNvSpPr>
          <p:nvPr>
            <p:ph type="body" sz="quarter" idx="93" hasCustomPrompt="1"/>
          </p:nvPr>
        </p:nvSpPr>
        <p:spPr>
          <a:xfrm>
            <a:off x="8326512" y="4878074"/>
            <a:ext cx="2909089" cy="407988"/>
          </a:xfrm>
        </p:spPr>
        <p:txBody>
          <a:bodyPr/>
          <a:lstStyle>
            <a:lvl1pPr>
              <a:defRPr sz="1600">
                <a:latin typeface="+mj-lt"/>
              </a:defRPr>
            </a:lvl1pPr>
          </a:lstStyle>
          <a:p>
            <a:pPr lvl="0"/>
            <a:r>
              <a:rPr lang="en-GB"/>
              <a:t>Insert title</a:t>
            </a:r>
            <a:endParaRPr lang="en-GB" dirty="0"/>
          </a:p>
        </p:txBody>
      </p:sp>
      <p:sp>
        <p:nvSpPr>
          <p:cNvPr id="45" name="Text Placeholder 57">
            <a:extLst>
              <a:ext uri="{FF2B5EF4-FFF2-40B4-BE49-F238E27FC236}">
                <a16:creationId xmlns:a16="http://schemas.microsoft.com/office/drawing/2014/main" id="{40EBE5CC-5033-B002-99E2-5552644C186E}"/>
              </a:ext>
            </a:extLst>
          </p:cNvPr>
          <p:cNvSpPr>
            <a:spLocks noGrp="1"/>
          </p:cNvSpPr>
          <p:nvPr>
            <p:ph type="body" sz="quarter" idx="94" hasCustomPrompt="1"/>
          </p:nvPr>
        </p:nvSpPr>
        <p:spPr>
          <a:xfrm>
            <a:off x="8327258" y="5290413"/>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6" name="Picture Placeholder 79">
            <a:extLst>
              <a:ext uri="{FF2B5EF4-FFF2-40B4-BE49-F238E27FC236}">
                <a16:creationId xmlns:a16="http://schemas.microsoft.com/office/drawing/2014/main" id="{F50BA0BC-8BC2-861B-B916-C32C2426FAB5}"/>
              </a:ext>
            </a:extLst>
          </p:cNvPr>
          <p:cNvSpPr>
            <a:spLocks noGrp="1"/>
          </p:cNvSpPr>
          <p:nvPr>
            <p:ph type="pic" sz="quarter" idx="95" hasCustomPrompt="1"/>
          </p:nvPr>
        </p:nvSpPr>
        <p:spPr>
          <a:xfrm>
            <a:off x="7758045" y="4878074"/>
            <a:ext cx="497045" cy="498176"/>
          </a:xfrm>
        </p:spPr>
        <p:txBody>
          <a:bodyPr/>
          <a:lstStyle>
            <a:lvl1pPr algn="ctr">
              <a:defRPr sz="1050"/>
            </a:lvl1pPr>
          </a:lstStyle>
          <a:p>
            <a:r>
              <a:rPr lang="en-GB" dirty="0"/>
              <a:t>Icon</a:t>
            </a:r>
          </a:p>
        </p:txBody>
      </p:sp>
      <p:sp>
        <p:nvSpPr>
          <p:cNvPr id="49" name="Text Placeholder 5">
            <a:extLst>
              <a:ext uri="{FF2B5EF4-FFF2-40B4-BE49-F238E27FC236}">
                <a16:creationId xmlns:a16="http://schemas.microsoft.com/office/drawing/2014/main" id="{B1639274-1679-DFC2-BF61-B88B8350EAF9}"/>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0" name="Title 1">
            <a:extLst>
              <a:ext uri="{FF2B5EF4-FFF2-40B4-BE49-F238E27FC236}">
                <a16:creationId xmlns:a16="http://schemas.microsoft.com/office/drawing/2014/main" id="{37184813-5056-9BB9-5503-A1F5CB6F5E18}"/>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28EED846-DF68-FCA2-8C7E-E51C1BD2DB9B}"/>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0682A28A-BFA3-2910-3928-07C22D32B089}"/>
                </a:ext>
              </a:extLst>
            </p:cNvPr>
            <p:cNvGrpSpPr/>
            <p:nvPr userDrawn="1"/>
          </p:nvGrpSpPr>
          <p:grpSpPr>
            <a:xfrm>
              <a:off x="-2170726" y="0"/>
              <a:ext cx="2116910" cy="4354799"/>
              <a:chOff x="1841345" y="1593847"/>
              <a:chExt cx="2116910" cy="4354799"/>
            </a:xfrm>
          </p:grpSpPr>
          <p:sp>
            <p:nvSpPr>
              <p:cNvPr id="53" name="Rectangle 52">
                <a:extLst>
                  <a:ext uri="{FF2B5EF4-FFF2-40B4-BE49-F238E27FC236}">
                    <a16:creationId xmlns:a16="http://schemas.microsoft.com/office/drawing/2014/main" id="{DD4AC51D-EE3E-59E3-7397-E11D4ACA4E5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ED86625A-1933-F657-5C35-21066593305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9A32F7F3-B2AF-66AE-FC11-CD40E4F87573}"/>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56" name="TextBox 55">
                <a:extLst>
                  <a:ext uri="{FF2B5EF4-FFF2-40B4-BE49-F238E27FC236}">
                    <a16:creationId xmlns:a16="http://schemas.microsoft.com/office/drawing/2014/main" id="{35BE4684-FA00-B96F-279A-EE2662434C8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57" name="TextBox 56">
                <a:extLst>
                  <a:ext uri="{FF2B5EF4-FFF2-40B4-BE49-F238E27FC236}">
                    <a16:creationId xmlns:a16="http://schemas.microsoft.com/office/drawing/2014/main" id="{3DFA349A-1A70-F881-B1E3-184C22886C0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58" name="TextBox 57">
                <a:extLst>
                  <a:ext uri="{FF2B5EF4-FFF2-40B4-BE49-F238E27FC236}">
                    <a16:creationId xmlns:a16="http://schemas.microsoft.com/office/drawing/2014/main" id="{59922710-C707-C5E9-0897-547C6CC7A9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47" name="Picture 46">
              <a:extLst>
                <a:ext uri="{FF2B5EF4-FFF2-40B4-BE49-F238E27FC236}">
                  <a16:creationId xmlns:a16="http://schemas.microsoft.com/office/drawing/2014/main" id="{4AB3DEEC-8317-7ADF-2D32-BC34EC39A273}"/>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48" name="Oval 47">
              <a:extLst>
                <a:ext uri="{FF2B5EF4-FFF2-40B4-BE49-F238E27FC236}">
                  <a16:creationId xmlns:a16="http://schemas.microsoft.com/office/drawing/2014/main" id="{EF049C43-1B80-57F6-8BB2-DB663802A469}"/>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51" name="Picture 50">
              <a:extLst>
                <a:ext uri="{FF2B5EF4-FFF2-40B4-BE49-F238E27FC236}">
                  <a16:creationId xmlns:a16="http://schemas.microsoft.com/office/drawing/2014/main" id="{6EE77A38-4CB2-3B19-4606-B593832FEEFE}"/>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52" name="Oval 51">
              <a:extLst>
                <a:ext uri="{FF2B5EF4-FFF2-40B4-BE49-F238E27FC236}">
                  <a16:creationId xmlns:a16="http://schemas.microsoft.com/office/drawing/2014/main" id="{C2D9DE8C-7117-150E-DA44-69D4F7DCC3E1}"/>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131" name="Graphic 130">
            <a:extLst>
              <a:ext uri="{FF2B5EF4-FFF2-40B4-BE49-F238E27FC236}">
                <a16:creationId xmlns:a16="http://schemas.microsoft.com/office/drawing/2014/main" id="{29886966-FEB0-F75D-F20A-0EDF9F67ED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20" name="Group 19">
            <a:extLst>
              <a:ext uri="{FF2B5EF4-FFF2-40B4-BE49-F238E27FC236}">
                <a16:creationId xmlns:a16="http://schemas.microsoft.com/office/drawing/2014/main" id="{2DCA0AE3-5859-8438-54C4-2476BE3B5176}"/>
              </a:ext>
            </a:extLst>
          </p:cNvPr>
          <p:cNvGrpSpPr/>
          <p:nvPr userDrawn="1"/>
        </p:nvGrpSpPr>
        <p:grpSpPr>
          <a:xfrm>
            <a:off x="12338004" y="0"/>
            <a:ext cx="2094954" cy="3914775"/>
            <a:chOff x="-2178418" y="4487679"/>
            <a:chExt cx="2094954" cy="3914775"/>
          </a:xfrm>
        </p:grpSpPr>
        <p:sp>
          <p:nvSpPr>
            <p:cNvPr id="24" name="Rectangle 23">
              <a:extLst>
                <a:ext uri="{FF2B5EF4-FFF2-40B4-BE49-F238E27FC236}">
                  <a16:creationId xmlns:a16="http://schemas.microsoft.com/office/drawing/2014/main" id="{7626B70F-C4A6-AD8D-4A24-2336BDA1CFF6}"/>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58979644-7349-A1D7-E501-6DA3EE39A19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102D7232-EA49-6D92-E8ED-981C47D5E9B9}"/>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31" name="TextBox 30">
              <a:extLst>
                <a:ext uri="{FF2B5EF4-FFF2-40B4-BE49-F238E27FC236}">
                  <a16:creationId xmlns:a16="http://schemas.microsoft.com/office/drawing/2014/main" id="{0C14BB91-7583-8DBB-5BD5-24B3F529F763}"/>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32" name="TextBox 31">
              <a:extLst>
                <a:ext uri="{FF2B5EF4-FFF2-40B4-BE49-F238E27FC236}">
                  <a16:creationId xmlns:a16="http://schemas.microsoft.com/office/drawing/2014/main" id="{49A646CA-19B4-AC6B-0DBD-20CC4FCD8CE9}"/>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33" name="TextBox 32">
              <a:extLst>
                <a:ext uri="{FF2B5EF4-FFF2-40B4-BE49-F238E27FC236}">
                  <a16:creationId xmlns:a16="http://schemas.microsoft.com/office/drawing/2014/main" id="{21B6EF3C-C98E-E89C-44A1-553939B5107B}"/>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34" name="TextBox 33">
              <a:extLst>
                <a:ext uri="{FF2B5EF4-FFF2-40B4-BE49-F238E27FC236}">
                  <a16:creationId xmlns:a16="http://schemas.microsoft.com/office/drawing/2014/main" id="{90BE0909-9DD9-60A1-B46F-7C815FA3BED8}"/>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5895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roposal summary (3)">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4" name="Text Placeholder 13">
            <a:extLst>
              <a:ext uri="{FF2B5EF4-FFF2-40B4-BE49-F238E27FC236}">
                <a16:creationId xmlns:a16="http://schemas.microsoft.com/office/drawing/2014/main" id="{A283A142-6C78-42FC-C88F-62F269BE39CE}"/>
              </a:ext>
            </a:extLst>
          </p:cNvPr>
          <p:cNvSpPr>
            <a:spLocks noGrp="1"/>
          </p:cNvSpPr>
          <p:nvPr>
            <p:ph type="body" sz="quarter" idx="61" hasCustomPrompt="1"/>
          </p:nvPr>
        </p:nvSpPr>
        <p:spPr>
          <a:xfrm>
            <a:off x="454680" y="2174143"/>
            <a:ext cx="3429008" cy="1900196"/>
          </a:xfrm>
          <a:solidFill>
            <a:schemeClr val="accent4">
              <a:alpha val="50000"/>
            </a:schemeClr>
          </a:solidFill>
        </p:spPr>
        <p:txBody>
          <a:bodyPr/>
          <a:lstStyle>
            <a:lvl1pPr>
              <a:defRPr/>
            </a:lvl1pPr>
          </a:lstStyle>
          <a:p>
            <a:pPr lvl="0"/>
            <a:r>
              <a:rPr lang="en-US" dirty="0"/>
              <a:t>  </a:t>
            </a:r>
          </a:p>
        </p:txBody>
      </p:sp>
      <p:sp>
        <p:nvSpPr>
          <p:cNvPr id="61" name="Picture Placeholder 60">
            <a:extLst>
              <a:ext uri="{FF2B5EF4-FFF2-40B4-BE49-F238E27FC236}">
                <a16:creationId xmlns:a16="http://schemas.microsoft.com/office/drawing/2014/main" id="{B6958C43-8DB7-B5F9-284F-8029B3F89165}"/>
              </a:ext>
            </a:extLst>
          </p:cNvPr>
          <p:cNvSpPr>
            <a:spLocks noGrp="1"/>
          </p:cNvSpPr>
          <p:nvPr>
            <p:ph type="pic" sz="quarter" idx="51" hasCustomPrompt="1"/>
          </p:nvPr>
        </p:nvSpPr>
        <p:spPr>
          <a:xfrm>
            <a:off x="454680" y="4074341"/>
            <a:ext cx="3429008" cy="1901712"/>
          </a:xfrm>
        </p:spPr>
        <p:txBody>
          <a:bodyPr/>
          <a:lstStyle>
            <a:lvl1pPr algn="ctr">
              <a:defRPr sz="1100"/>
            </a:lvl1pPr>
          </a:lstStyle>
          <a:p>
            <a:r>
              <a:rPr lang="en-GB" dirty="0"/>
              <a:t>Click to insert image</a:t>
            </a:r>
          </a:p>
        </p:txBody>
      </p:sp>
      <p:sp>
        <p:nvSpPr>
          <p:cNvPr id="56" name="Text Placeholder 54">
            <a:extLst>
              <a:ext uri="{FF2B5EF4-FFF2-40B4-BE49-F238E27FC236}">
                <a16:creationId xmlns:a16="http://schemas.microsoft.com/office/drawing/2014/main" id="{908C89A7-F254-061D-E592-7CB08408BAF7}"/>
              </a:ext>
            </a:extLst>
          </p:cNvPr>
          <p:cNvSpPr>
            <a:spLocks noGrp="1"/>
          </p:cNvSpPr>
          <p:nvPr>
            <p:ph type="body" sz="quarter" idx="49" hasCustomPrompt="1"/>
          </p:nvPr>
        </p:nvSpPr>
        <p:spPr>
          <a:xfrm>
            <a:off x="633745" y="2498395"/>
            <a:ext cx="3025870" cy="407988"/>
          </a:xfrm>
        </p:spPr>
        <p:txBody>
          <a:bodyPr/>
          <a:lstStyle>
            <a:lvl1pPr>
              <a:defRPr sz="1600">
                <a:latin typeface="+mj-lt"/>
              </a:defRPr>
            </a:lvl1pPr>
          </a:lstStyle>
          <a:p>
            <a:pPr lvl="0"/>
            <a:r>
              <a:rPr lang="en-GB" dirty="0"/>
              <a:t>Insert title</a:t>
            </a:r>
          </a:p>
        </p:txBody>
      </p:sp>
      <p:sp>
        <p:nvSpPr>
          <p:cNvPr id="59" name="Text Placeholder 57">
            <a:extLst>
              <a:ext uri="{FF2B5EF4-FFF2-40B4-BE49-F238E27FC236}">
                <a16:creationId xmlns:a16="http://schemas.microsoft.com/office/drawing/2014/main" id="{27B586DB-507F-9C3B-E14E-179391195E7A}"/>
              </a:ext>
            </a:extLst>
          </p:cNvPr>
          <p:cNvSpPr>
            <a:spLocks noGrp="1"/>
          </p:cNvSpPr>
          <p:nvPr>
            <p:ph type="body" sz="quarter" idx="50" hasCustomPrompt="1"/>
          </p:nvPr>
        </p:nvSpPr>
        <p:spPr>
          <a:xfrm>
            <a:off x="634490" y="2961533"/>
            <a:ext cx="3025869" cy="915987"/>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050">
                <a:latin typeface="+mj-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3">
            <a:extLst>
              <a:ext uri="{FF2B5EF4-FFF2-40B4-BE49-F238E27FC236}">
                <a16:creationId xmlns:a16="http://schemas.microsoft.com/office/drawing/2014/main" id="{C03D82F5-6622-6A15-2DA2-56A952D3FC04}"/>
              </a:ext>
            </a:extLst>
          </p:cNvPr>
          <p:cNvSpPr>
            <a:spLocks noGrp="1"/>
          </p:cNvSpPr>
          <p:nvPr>
            <p:ph type="body" sz="quarter" idx="62" hasCustomPrompt="1"/>
          </p:nvPr>
        </p:nvSpPr>
        <p:spPr>
          <a:xfrm>
            <a:off x="4068046" y="4075858"/>
            <a:ext cx="3429008" cy="1900196"/>
          </a:xfrm>
          <a:solidFill>
            <a:schemeClr val="accent4">
              <a:alpha val="50000"/>
            </a:schemeClr>
          </a:solidFill>
        </p:spPr>
        <p:txBody>
          <a:bodyPr/>
          <a:lstStyle>
            <a:lvl1pPr>
              <a:defRPr/>
            </a:lvl1pPr>
          </a:lstStyle>
          <a:p>
            <a:pPr lvl="0"/>
            <a:r>
              <a:rPr lang="en-US" dirty="0"/>
              <a:t>  </a:t>
            </a:r>
          </a:p>
        </p:txBody>
      </p:sp>
      <p:sp>
        <p:nvSpPr>
          <p:cNvPr id="71" name="Picture Placeholder 60">
            <a:extLst>
              <a:ext uri="{FF2B5EF4-FFF2-40B4-BE49-F238E27FC236}">
                <a16:creationId xmlns:a16="http://schemas.microsoft.com/office/drawing/2014/main" id="{32032DF8-4C4E-BCC2-4BDB-3DD2C855EE7D}"/>
              </a:ext>
            </a:extLst>
          </p:cNvPr>
          <p:cNvSpPr>
            <a:spLocks noGrp="1"/>
          </p:cNvSpPr>
          <p:nvPr>
            <p:ph type="pic" sz="quarter" idx="52" hasCustomPrompt="1"/>
          </p:nvPr>
        </p:nvSpPr>
        <p:spPr>
          <a:xfrm>
            <a:off x="4068046" y="2174143"/>
            <a:ext cx="3429008" cy="1901712"/>
          </a:xfrm>
        </p:spPr>
        <p:txBody>
          <a:bodyPr/>
          <a:lstStyle>
            <a:lvl1pPr algn="ctr">
              <a:defRPr sz="1100"/>
            </a:lvl1pPr>
          </a:lstStyle>
          <a:p>
            <a:r>
              <a:rPr lang="en-GB" dirty="0"/>
              <a:t>Click to insert image</a:t>
            </a:r>
          </a:p>
        </p:txBody>
      </p:sp>
      <p:sp>
        <p:nvSpPr>
          <p:cNvPr id="72" name="Text Placeholder 54">
            <a:extLst>
              <a:ext uri="{FF2B5EF4-FFF2-40B4-BE49-F238E27FC236}">
                <a16:creationId xmlns:a16="http://schemas.microsoft.com/office/drawing/2014/main" id="{7D2E27E6-CFD0-DF76-E63E-A60628831399}"/>
              </a:ext>
            </a:extLst>
          </p:cNvPr>
          <p:cNvSpPr>
            <a:spLocks noGrp="1"/>
          </p:cNvSpPr>
          <p:nvPr>
            <p:ph type="body" sz="quarter" idx="53" hasCustomPrompt="1"/>
          </p:nvPr>
        </p:nvSpPr>
        <p:spPr>
          <a:xfrm>
            <a:off x="4247111" y="4400109"/>
            <a:ext cx="3025870" cy="407988"/>
          </a:xfrm>
        </p:spPr>
        <p:txBody>
          <a:bodyPr/>
          <a:lstStyle>
            <a:lvl1pPr>
              <a:defRPr sz="1600">
                <a:latin typeface="+mj-lt"/>
              </a:defRPr>
            </a:lvl1pPr>
          </a:lstStyle>
          <a:p>
            <a:pPr lvl="0"/>
            <a:r>
              <a:rPr lang="en-GB"/>
              <a:t>Insert title</a:t>
            </a:r>
            <a:endParaRPr lang="en-GB" dirty="0"/>
          </a:p>
        </p:txBody>
      </p:sp>
      <p:sp>
        <p:nvSpPr>
          <p:cNvPr id="73" name="Text Placeholder 57">
            <a:extLst>
              <a:ext uri="{FF2B5EF4-FFF2-40B4-BE49-F238E27FC236}">
                <a16:creationId xmlns:a16="http://schemas.microsoft.com/office/drawing/2014/main" id="{E66B3725-2A9F-69AC-7E34-AFDF4AF270DA}"/>
              </a:ext>
            </a:extLst>
          </p:cNvPr>
          <p:cNvSpPr>
            <a:spLocks noGrp="1"/>
          </p:cNvSpPr>
          <p:nvPr>
            <p:ph type="body" sz="quarter" idx="54" hasCustomPrompt="1"/>
          </p:nvPr>
        </p:nvSpPr>
        <p:spPr>
          <a:xfrm>
            <a:off x="4247856" y="4863247"/>
            <a:ext cx="3025869" cy="915987"/>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050">
                <a:latin typeface="+mj-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3">
            <a:extLst>
              <a:ext uri="{FF2B5EF4-FFF2-40B4-BE49-F238E27FC236}">
                <a16:creationId xmlns:a16="http://schemas.microsoft.com/office/drawing/2014/main" id="{85E9ED45-A54A-98EB-AB12-DF160C3F0F23}"/>
              </a:ext>
            </a:extLst>
          </p:cNvPr>
          <p:cNvSpPr>
            <a:spLocks noGrp="1"/>
          </p:cNvSpPr>
          <p:nvPr>
            <p:ph type="body" sz="quarter" idx="63" hasCustomPrompt="1"/>
          </p:nvPr>
        </p:nvSpPr>
        <p:spPr>
          <a:xfrm>
            <a:off x="7681412" y="2175655"/>
            <a:ext cx="3429008" cy="1900196"/>
          </a:xfrm>
          <a:solidFill>
            <a:schemeClr val="accent4">
              <a:alpha val="50000"/>
            </a:schemeClr>
          </a:solidFill>
        </p:spPr>
        <p:txBody>
          <a:bodyPr/>
          <a:lstStyle>
            <a:lvl1pPr>
              <a:defRPr/>
            </a:lvl1pPr>
          </a:lstStyle>
          <a:p>
            <a:pPr lvl="0"/>
            <a:r>
              <a:rPr lang="en-US" dirty="0"/>
              <a:t>  </a:t>
            </a:r>
          </a:p>
        </p:txBody>
      </p:sp>
      <p:sp>
        <p:nvSpPr>
          <p:cNvPr id="75" name="Picture Placeholder 60">
            <a:extLst>
              <a:ext uri="{FF2B5EF4-FFF2-40B4-BE49-F238E27FC236}">
                <a16:creationId xmlns:a16="http://schemas.microsoft.com/office/drawing/2014/main" id="{F88ACC9C-6E82-6AD6-D8D8-9ADF43ABC2D1}"/>
              </a:ext>
            </a:extLst>
          </p:cNvPr>
          <p:cNvSpPr>
            <a:spLocks noGrp="1"/>
          </p:cNvSpPr>
          <p:nvPr>
            <p:ph type="pic" sz="quarter" idx="55" hasCustomPrompt="1"/>
          </p:nvPr>
        </p:nvSpPr>
        <p:spPr>
          <a:xfrm>
            <a:off x="7681412" y="4075853"/>
            <a:ext cx="3429008" cy="1901712"/>
          </a:xfrm>
        </p:spPr>
        <p:txBody>
          <a:bodyPr/>
          <a:lstStyle>
            <a:lvl1pPr algn="ctr">
              <a:defRPr sz="1100"/>
            </a:lvl1pPr>
          </a:lstStyle>
          <a:p>
            <a:r>
              <a:rPr lang="en-GB" dirty="0"/>
              <a:t>Click to insert image</a:t>
            </a:r>
          </a:p>
        </p:txBody>
      </p:sp>
      <p:sp>
        <p:nvSpPr>
          <p:cNvPr id="76" name="Text Placeholder 54">
            <a:extLst>
              <a:ext uri="{FF2B5EF4-FFF2-40B4-BE49-F238E27FC236}">
                <a16:creationId xmlns:a16="http://schemas.microsoft.com/office/drawing/2014/main" id="{BAB4758A-58B0-AFC1-26DD-9251B102C589}"/>
              </a:ext>
            </a:extLst>
          </p:cNvPr>
          <p:cNvSpPr>
            <a:spLocks noGrp="1"/>
          </p:cNvSpPr>
          <p:nvPr>
            <p:ph type="body" sz="quarter" idx="56" hasCustomPrompt="1"/>
          </p:nvPr>
        </p:nvSpPr>
        <p:spPr>
          <a:xfrm>
            <a:off x="7860477" y="2499907"/>
            <a:ext cx="3025870" cy="407988"/>
          </a:xfrm>
        </p:spPr>
        <p:txBody>
          <a:bodyPr/>
          <a:lstStyle>
            <a:lvl1pPr>
              <a:defRPr sz="1600">
                <a:latin typeface="+mj-lt"/>
              </a:defRPr>
            </a:lvl1pPr>
          </a:lstStyle>
          <a:p>
            <a:pPr lvl="0"/>
            <a:r>
              <a:rPr lang="en-GB"/>
              <a:t>Insert title</a:t>
            </a:r>
            <a:endParaRPr lang="en-GB" dirty="0"/>
          </a:p>
        </p:txBody>
      </p:sp>
      <p:sp>
        <p:nvSpPr>
          <p:cNvPr id="77" name="Text Placeholder 57">
            <a:extLst>
              <a:ext uri="{FF2B5EF4-FFF2-40B4-BE49-F238E27FC236}">
                <a16:creationId xmlns:a16="http://schemas.microsoft.com/office/drawing/2014/main" id="{E4730179-7BC1-F9E1-9327-D03F8BE653DA}"/>
              </a:ext>
            </a:extLst>
          </p:cNvPr>
          <p:cNvSpPr>
            <a:spLocks noGrp="1"/>
          </p:cNvSpPr>
          <p:nvPr>
            <p:ph type="body" sz="quarter" idx="57" hasCustomPrompt="1"/>
          </p:nvPr>
        </p:nvSpPr>
        <p:spPr>
          <a:xfrm>
            <a:off x="7861222" y="2963045"/>
            <a:ext cx="3025869" cy="915987"/>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050">
                <a:latin typeface="+mj-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0" name="Group 19">
            <a:extLst>
              <a:ext uri="{FF2B5EF4-FFF2-40B4-BE49-F238E27FC236}">
                <a16:creationId xmlns:a16="http://schemas.microsoft.com/office/drawing/2014/main" id="{BF939A27-BDBC-50F5-3A18-83F48E599DA2}"/>
              </a:ext>
            </a:extLst>
          </p:cNvPr>
          <p:cNvGrpSpPr/>
          <p:nvPr/>
        </p:nvGrpSpPr>
        <p:grpSpPr>
          <a:xfrm>
            <a:off x="12287572" y="0"/>
            <a:ext cx="2175021" cy="4839558"/>
            <a:chOff x="838200" y="1150069"/>
            <a:chExt cx="2175021" cy="4839558"/>
          </a:xfrm>
        </p:grpSpPr>
        <p:sp>
          <p:nvSpPr>
            <p:cNvPr id="24" name="Rectangle 23">
              <a:extLst>
                <a:ext uri="{FF2B5EF4-FFF2-40B4-BE49-F238E27FC236}">
                  <a16:creationId xmlns:a16="http://schemas.microsoft.com/office/drawing/2014/main" id="{67867839-47C4-2D4E-6C6C-AB8431CB0CC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ABA8E887-E466-3907-2B6A-57B52514EDB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4C90F210-DE16-F3FF-72FA-91F4649F7D2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CEBCECC-CFC9-64DA-034D-24B11EC532F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DC69DD41-E7B0-F450-83D2-B2028610654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3" name="TextBox 32">
              <a:extLst>
                <a:ext uri="{FF2B5EF4-FFF2-40B4-BE49-F238E27FC236}">
                  <a16:creationId xmlns:a16="http://schemas.microsoft.com/office/drawing/2014/main" id="{D3D918F4-8629-3CF1-9D4F-13E32DC96F4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5" name="TextBox 34">
              <a:extLst>
                <a:ext uri="{FF2B5EF4-FFF2-40B4-BE49-F238E27FC236}">
                  <a16:creationId xmlns:a16="http://schemas.microsoft.com/office/drawing/2014/main" id="{A047DC78-590F-5A00-9EA0-7DF35106637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6" name="TextBox 35">
              <a:extLst>
                <a:ext uri="{FF2B5EF4-FFF2-40B4-BE49-F238E27FC236}">
                  <a16:creationId xmlns:a16="http://schemas.microsoft.com/office/drawing/2014/main" id="{F745D85B-89BF-0B20-5A5E-D036F91E0C5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7" name="TextBox 36">
              <a:extLst>
                <a:ext uri="{FF2B5EF4-FFF2-40B4-BE49-F238E27FC236}">
                  <a16:creationId xmlns:a16="http://schemas.microsoft.com/office/drawing/2014/main" id="{0509889F-2D9B-F84F-E3B0-D90EB476794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42" name="Date Placeholder 41">
            <a:extLst>
              <a:ext uri="{FF2B5EF4-FFF2-40B4-BE49-F238E27FC236}">
                <a16:creationId xmlns:a16="http://schemas.microsoft.com/office/drawing/2014/main" id="{98EDA20B-A561-0E43-1952-433FB776B8BA}"/>
              </a:ext>
            </a:extLst>
          </p:cNvPr>
          <p:cNvSpPr>
            <a:spLocks noGrp="1"/>
          </p:cNvSpPr>
          <p:nvPr>
            <p:ph type="dt" sz="half" idx="58"/>
          </p:nvPr>
        </p:nvSpPr>
        <p:spPr/>
        <p:txBody>
          <a:bodyPr/>
          <a:lstStyle/>
          <a:p>
            <a:endParaRPr lang="en-GB" dirty="0"/>
          </a:p>
        </p:txBody>
      </p:sp>
      <p:sp>
        <p:nvSpPr>
          <p:cNvPr id="43" name="Footer Placeholder 42">
            <a:extLst>
              <a:ext uri="{FF2B5EF4-FFF2-40B4-BE49-F238E27FC236}">
                <a16:creationId xmlns:a16="http://schemas.microsoft.com/office/drawing/2014/main" id="{3780A0A4-ECF2-1C0D-9ACC-B47FE655F3DF}"/>
              </a:ext>
            </a:extLst>
          </p:cNvPr>
          <p:cNvSpPr>
            <a:spLocks noGrp="1"/>
          </p:cNvSpPr>
          <p:nvPr>
            <p:ph type="ftr" sz="quarter" idx="5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4" name="Slide Number Placeholder 43">
            <a:extLst>
              <a:ext uri="{FF2B5EF4-FFF2-40B4-BE49-F238E27FC236}">
                <a16:creationId xmlns:a16="http://schemas.microsoft.com/office/drawing/2014/main" id="{705E9ADE-52CB-4FA5-45B2-417C01AD229F}"/>
              </a:ext>
            </a:extLst>
          </p:cNvPr>
          <p:cNvSpPr>
            <a:spLocks noGrp="1"/>
          </p:cNvSpPr>
          <p:nvPr>
            <p:ph type="sldNum" sz="quarter" idx="60"/>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BB60F6F5-88D1-9C06-34C9-5A1BBF0E4D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18" name="Text Placeholder 5">
            <a:extLst>
              <a:ext uri="{FF2B5EF4-FFF2-40B4-BE49-F238E27FC236}">
                <a16:creationId xmlns:a16="http://schemas.microsoft.com/office/drawing/2014/main" id="{63AB0A32-9AA0-4BAA-F4D7-43F8B8787F9F}"/>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1">
            <a:extLst>
              <a:ext uri="{FF2B5EF4-FFF2-40B4-BE49-F238E27FC236}">
                <a16:creationId xmlns:a16="http://schemas.microsoft.com/office/drawing/2014/main" id="{E4E83C8E-5B08-2819-F877-424F74BB6A92}"/>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87E2F269-47E7-8111-457F-4A5774FF3274}"/>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5BA5E76E-59E8-8173-E2B4-FD9705BB79CA}"/>
                </a:ext>
              </a:extLst>
            </p:cNvPr>
            <p:cNvGrpSpPr/>
            <p:nvPr userDrawn="1"/>
          </p:nvGrpSpPr>
          <p:grpSpPr>
            <a:xfrm>
              <a:off x="-2170726" y="0"/>
              <a:ext cx="2116910" cy="4354799"/>
              <a:chOff x="1841345" y="1593847"/>
              <a:chExt cx="2116910" cy="4354799"/>
            </a:xfrm>
          </p:grpSpPr>
          <p:sp>
            <p:nvSpPr>
              <p:cNvPr id="34" name="Rectangle 33">
                <a:extLst>
                  <a:ext uri="{FF2B5EF4-FFF2-40B4-BE49-F238E27FC236}">
                    <a16:creationId xmlns:a16="http://schemas.microsoft.com/office/drawing/2014/main" id="{8F3D7D83-DDFA-5DD8-3DAE-7C05A53B7761}"/>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CA901114-43E9-A990-D667-FA5AA2B8911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2EAD8DE9-BBEA-2DF8-422C-32FC14A5AADB}"/>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0" name="TextBox 39">
                <a:extLst>
                  <a:ext uri="{FF2B5EF4-FFF2-40B4-BE49-F238E27FC236}">
                    <a16:creationId xmlns:a16="http://schemas.microsoft.com/office/drawing/2014/main" id="{BC0C6C06-3715-173F-E4F4-47916461967D}"/>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1" name="TextBox 40">
                <a:extLst>
                  <a:ext uri="{FF2B5EF4-FFF2-40B4-BE49-F238E27FC236}">
                    <a16:creationId xmlns:a16="http://schemas.microsoft.com/office/drawing/2014/main" id="{3BB2C8B9-16BC-3BF6-E0DF-7C7542FFF0BF}"/>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5" name="TextBox 44">
                <a:extLst>
                  <a:ext uri="{FF2B5EF4-FFF2-40B4-BE49-F238E27FC236}">
                    <a16:creationId xmlns:a16="http://schemas.microsoft.com/office/drawing/2014/main" id="{26D857B0-F1D7-AA33-0A0B-059C85D63EA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2" name="Picture 11">
              <a:extLst>
                <a:ext uri="{FF2B5EF4-FFF2-40B4-BE49-F238E27FC236}">
                  <a16:creationId xmlns:a16="http://schemas.microsoft.com/office/drawing/2014/main" id="{56327BF1-D7FB-66C0-F900-96DB95A9DE38}"/>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7E062020-DF10-40C0-03FB-85780AD7DB75}"/>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FF9937A2-1F67-48AD-5E87-6C50C03CA4B4}"/>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9C51BBCD-F567-F859-1D85-62FCD3C50022}"/>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46" name="Group 45">
            <a:extLst>
              <a:ext uri="{FF2B5EF4-FFF2-40B4-BE49-F238E27FC236}">
                <a16:creationId xmlns:a16="http://schemas.microsoft.com/office/drawing/2014/main" id="{BBEDA69E-9055-573F-ABB7-31DFCBB69080}"/>
              </a:ext>
            </a:extLst>
          </p:cNvPr>
          <p:cNvGrpSpPr/>
          <p:nvPr userDrawn="1"/>
        </p:nvGrpSpPr>
        <p:grpSpPr>
          <a:xfrm>
            <a:off x="12287572" y="0"/>
            <a:ext cx="2175021" cy="4839558"/>
            <a:chOff x="838200" y="1150069"/>
            <a:chExt cx="2175021" cy="4839558"/>
          </a:xfrm>
        </p:grpSpPr>
        <p:sp>
          <p:nvSpPr>
            <p:cNvPr id="47" name="Rectangle 46">
              <a:extLst>
                <a:ext uri="{FF2B5EF4-FFF2-40B4-BE49-F238E27FC236}">
                  <a16:creationId xmlns:a16="http://schemas.microsoft.com/office/drawing/2014/main" id="{D77AE75C-7DBC-AD5D-68C9-9E77C7737EC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8" name="Rectangle 47">
              <a:extLst>
                <a:ext uri="{FF2B5EF4-FFF2-40B4-BE49-F238E27FC236}">
                  <a16:creationId xmlns:a16="http://schemas.microsoft.com/office/drawing/2014/main" id="{325DE32D-F31F-8C07-5E6D-DE70AD4EDD2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9" name="TextBox 48">
              <a:extLst>
                <a:ext uri="{FF2B5EF4-FFF2-40B4-BE49-F238E27FC236}">
                  <a16:creationId xmlns:a16="http://schemas.microsoft.com/office/drawing/2014/main" id="{AC560FFE-4407-8DA4-EAE6-A02C0989454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0" name="TextBox 49">
              <a:extLst>
                <a:ext uri="{FF2B5EF4-FFF2-40B4-BE49-F238E27FC236}">
                  <a16:creationId xmlns:a16="http://schemas.microsoft.com/office/drawing/2014/main" id="{0B5FCB3E-3FE8-D9F6-EBD1-5F9EA1CE57E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7056B37D-4C49-1047-F9C6-C66F9FFCC9B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2" name="TextBox 51">
              <a:extLst>
                <a:ext uri="{FF2B5EF4-FFF2-40B4-BE49-F238E27FC236}">
                  <a16:creationId xmlns:a16="http://schemas.microsoft.com/office/drawing/2014/main" id="{E4CC6CA1-5E1F-D568-89A9-71CB4FD614B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3" name="TextBox 52">
              <a:extLst>
                <a:ext uri="{FF2B5EF4-FFF2-40B4-BE49-F238E27FC236}">
                  <a16:creationId xmlns:a16="http://schemas.microsoft.com/office/drawing/2014/main" id="{415CC914-EB0D-0DBC-45AC-B9775A67F3C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4" name="TextBox 53">
              <a:extLst>
                <a:ext uri="{FF2B5EF4-FFF2-40B4-BE49-F238E27FC236}">
                  <a16:creationId xmlns:a16="http://schemas.microsoft.com/office/drawing/2014/main" id="{EE6348EF-D3A1-E57B-F466-0C8F4469A26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5" name="TextBox 54">
              <a:extLst>
                <a:ext uri="{FF2B5EF4-FFF2-40B4-BE49-F238E27FC236}">
                  <a16:creationId xmlns:a16="http://schemas.microsoft.com/office/drawing/2014/main" id="{9683C0CD-CF09-5759-DE87-C162450E61F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57" name="Graphic 56">
            <a:extLst>
              <a:ext uri="{FF2B5EF4-FFF2-40B4-BE49-F238E27FC236}">
                <a16:creationId xmlns:a16="http://schemas.microsoft.com/office/drawing/2014/main" id="{21B33451-DCF7-28B8-64EE-92308748662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76249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roposal summary (4)">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92B7985C-08DE-50A1-498C-6AD86C0F7E3B}"/>
              </a:ext>
            </a:extLst>
          </p:cNvPr>
          <p:cNvCxnSpPr/>
          <p:nvPr/>
        </p:nvCxnSpPr>
        <p:spPr>
          <a:xfrm>
            <a:off x="0" y="4191000"/>
            <a:ext cx="121920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82" name="Text Placeholder 81">
            <a:extLst>
              <a:ext uri="{FF2B5EF4-FFF2-40B4-BE49-F238E27FC236}">
                <a16:creationId xmlns:a16="http://schemas.microsoft.com/office/drawing/2014/main" id="{36E03639-E41E-9425-8A5F-F89AAD314BF6}"/>
              </a:ext>
            </a:extLst>
          </p:cNvPr>
          <p:cNvSpPr>
            <a:spLocks noGrp="1"/>
          </p:cNvSpPr>
          <p:nvPr>
            <p:ph type="body" sz="quarter" idx="31" hasCustomPrompt="1"/>
          </p:nvPr>
        </p:nvSpPr>
        <p:spPr>
          <a:xfrm>
            <a:off x="2712826" y="2194313"/>
            <a:ext cx="1016000" cy="1016000"/>
          </a:xfrm>
          <a:solidFill>
            <a:schemeClr val="accent1"/>
          </a:solidFill>
        </p:spPr>
        <p:txBody>
          <a:bodyPr/>
          <a:lstStyle>
            <a:lvl1pPr>
              <a:defRPr/>
            </a:lvl1pPr>
          </a:lstStyle>
          <a:p>
            <a:pPr lvl="0"/>
            <a:r>
              <a:rPr lang="en-GB"/>
              <a:t> </a:t>
            </a:r>
            <a:endParaRPr lang="en-GB" dirty="0"/>
          </a:p>
        </p:txBody>
      </p:sp>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80" name="Picture Placeholder 79">
            <a:extLst>
              <a:ext uri="{FF2B5EF4-FFF2-40B4-BE49-F238E27FC236}">
                <a16:creationId xmlns:a16="http://schemas.microsoft.com/office/drawing/2014/main" id="{64FF5400-1113-0ED3-9C29-19968C68B0AF}"/>
              </a:ext>
            </a:extLst>
          </p:cNvPr>
          <p:cNvSpPr>
            <a:spLocks noGrp="1"/>
          </p:cNvSpPr>
          <p:nvPr>
            <p:ph type="pic" sz="quarter" idx="30" hasCustomPrompt="1"/>
          </p:nvPr>
        </p:nvSpPr>
        <p:spPr>
          <a:xfrm>
            <a:off x="2872369" y="2353063"/>
            <a:ext cx="696913" cy="698500"/>
          </a:xfrm>
        </p:spPr>
        <p:txBody>
          <a:bodyPr/>
          <a:lstStyle>
            <a:lvl1pPr algn="ctr">
              <a:defRPr/>
            </a:lvl1pPr>
          </a:lstStyle>
          <a:p>
            <a:r>
              <a:rPr lang="en-GB" dirty="0"/>
              <a:t>Icon</a:t>
            </a:r>
          </a:p>
        </p:txBody>
      </p:sp>
      <p:sp>
        <p:nvSpPr>
          <p:cNvPr id="84" name="Text Placeholder 83">
            <a:extLst>
              <a:ext uri="{FF2B5EF4-FFF2-40B4-BE49-F238E27FC236}">
                <a16:creationId xmlns:a16="http://schemas.microsoft.com/office/drawing/2014/main" id="{2693AF15-FDA7-E572-DBF5-8B45E931877C}"/>
              </a:ext>
            </a:extLst>
          </p:cNvPr>
          <p:cNvSpPr>
            <a:spLocks noGrp="1"/>
          </p:cNvSpPr>
          <p:nvPr>
            <p:ph type="body" sz="quarter" idx="32" hasCustomPrompt="1"/>
          </p:nvPr>
        </p:nvSpPr>
        <p:spPr>
          <a:xfrm>
            <a:off x="2299839" y="3370808"/>
            <a:ext cx="1841974" cy="682741"/>
          </a:xfrm>
        </p:spPr>
        <p:txBody>
          <a:bodyPr/>
          <a:lstStyle>
            <a:lvl1pPr algn="ctr">
              <a:defRPr sz="1200" cap="all" baseline="0"/>
            </a:lvl1pPr>
          </a:lstStyle>
          <a:p>
            <a:pPr lvl="0"/>
            <a:r>
              <a:rPr lang="en-GB"/>
              <a:t>Insert text</a:t>
            </a:r>
            <a:endParaRPr lang="en-GB" dirty="0"/>
          </a:p>
        </p:txBody>
      </p:sp>
      <p:sp>
        <p:nvSpPr>
          <p:cNvPr id="85" name="Text Placeholder 81">
            <a:extLst>
              <a:ext uri="{FF2B5EF4-FFF2-40B4-BE49-F238E27FC236}">
                <a16:creationId xmlns:a16="http://schemas.microsoft.com/office/drawing/2014/main" id="{C0AAFA08-7C55-BC30-31DE-E67AFDC2BA96}"/>
              </a:ext>
            </a:extLst>
          </p:cNvPr>
          <p:cNvSpPr>
            <a:spLocks noGrp="1"/>
          </p:cNvSpPr>
          <p:nvPr>
            <p:ph type="body" sz="quarter" idx="33" hasCustomPrompt="1"/>
          </p:nvPr>
        </p:nvSpPr>
        <p:spPr>
          <a:xfrm>
            <a:off x="5322980" y="2174143"/>
            <a:ext cx="1016000" cy="1016000"/>
          </a:xfrm>
          <a:solidFill>
            <a:schemeClr val="accent1"/>
          </a:solidFill>
        </p:spPr>
        <p:txBody>
          <a:bodyPr/>
          <a:lstStyle>
            <a:lvl1pPr>
              <a:defRPr/>
            </a:lvl1pPr>
          </a:lstStyle>
          <a:p>
            <a:pPr lvl="0"/>
            <a:r>
              <a:rPr lang="en-GB"/>
              <a:t> </a:t>
            </a:r>
            <a:endParaRPr lang="en-GB" dirty="0"/>
          </a:p>
        </p:txBody>
      </p:sp>
      <p:sp>
        <p:nvSpPr>
          <p:cNvPr id="86" name="Picture Placeholder 79">
            <a:extLst>
              <a:ext uri="{FF2B5EF4-FFF2-40B4-BE49-F238E27FC236}">
                <a16:creationId xmlns:a16="http://schemas.microsoft.com/office/drawing/2014/main" id="{CD90919E-54AA-6C5B-C783-E987AB8E1040}"/>
              </a:ext>
            </a:extLst>
          </p:cNvPr>
          <p:cNvSpPr>
            <a:spLocks noGrp="1"/>
          </p:cNvSpPr>
          <p:nvPr>
            <p:ph type="pic" sz="quarter" idx="34" hasCustomPrompt="1"/>
          </p:nvPr>
        </p:nvSpPr>
        <p:spPr>
          <a:xfrm>
            <a:off x="5482523" y="2332893"/>
            <a:ext cx="696913" cy="698500"/>
          </a:xfrm>
        </p:spPr>
        <p:txBody>
          <a:bodyPr/>
          <a:lstStyle>
            <a:lvl1pPr algn="ctr">
              <a:defRPr/>
            </a:lvl1pPr>
          </a:lstStyle>
          <a:p>
            <a:r>
              <a:rPr lang="en-GB" dirty="0"/>
              <a:t>Icon</a:t>
            </a:r>
          </a:p>
        </p:txBody>
      </p:sp>
      <p:sp>
        <p:nvSpPr>
          <p:cNvPr id="87" name="Text Placeholder 83">
            <a:extLst>
              <a:ext uri="{FF2B5EF4-FFF2-40B4-BE49-F238E27FC236}">
                <a16:creationId xmlns:a16="http://schemas.microsoft.com/office/drawing/2014/main" id="{C7C45826-1384-23C4-25C1-430B14365CCE}"/>
              </a:ext>
            </a:extLst>
          </p:cNvPr>
          <p:cNvSpPr>
            <a:spLocks noGrp="1"/>
          </p:cNvSpPr>
          <p:nvPr>
            <p:ph type="body" sz="quarter" idx="35" hasCustomPrompt="1"/>
          </p:nvPr>
        </p:nvSpPr>
        <p:spPr>
          <a:xfrm>
            <a:off x="4909993" y="3350638"/>
            <a:ext cx="1841974" cy="682741"/>
          </a:xfrm>
        </p:spPr>
        <p:txBody>
          <a:bodyPr/>
          <a:lstStyle>
            <a:lvl1pPr algn="ctr">
              <a:defRPr sz="1200" cap="all" baseline="0"/>
            </a:lvl1pPr>
          </a:lstStyle>
          <a:p>
            <a:pPr lvl="0"/>
            <a:r>
              <a:rPr lang="en-GB"/>
              <a:t>Insert text</a:t>
            </a:r>
            <a:endParaRPr lang="en-GB" dirty="0"/>
          </a:p>
        </p:txBody>
      </p:sp>
      <p:sp>
        <p:nvSpPr>
          <p:cNvPr id="88" name="Text Placeholder 81">
            <a:extLst>
              <a:ext uri="{FF2B5EF4-FFF2-40B4-BE49-F238E27FC236}">
                <a16:creationId xmlns:a16="http://schemas.microsoft.com/office/drawing/2014/main" id="{0515FEEB-E6CD-380E-9E3E-F3BAD4F30C10}"/>
              </a:ext>
            </a:extLst>
          </p:cNvPr>
          <p:cNvSpPr>
            <a:spLocks noGrp="1"/>
          </p:cNvSpPr>
          <p:nvPr>
            <p:ph type="body" sz="quarter" idx="36" hasCustomPrompt="1"/>
          </p:nvPr>
        </p:nvSpPr>
        <p:spPr>
          <a:xfrm>
            <a:off x="7932506" y="2174143"/>
            <a:ext cx="1016000" cy="1016000"/>
          </a:xfrm>
          <a:solidFill>
            <a:schemeClr val="accent1"/>
          </a:solidFill>
        </p:spPr>
        <p:txBody>
          <a:bodyPr/>
          <a:lstStyle>
            <a:lvl1pPr>
              <a:defRPr/>
            </a:lvl1pPr>
          </a:lstStyle>
          <a:p>
            <a:pPr lvl="0"/>
            <a:r>
              <a:rPr lang="en-GB"/>
              <a:t> </a:t>
            </a:r>
            <a:endParaRPr lang="en-GB" dirty="0"/>
          </a:p>
        </p:txBody>
      </p:sp>
      <p:sp>
        <p:nvSpPr>
          <p:cNvPr id="89" name="Picture Placeholder 79">
            <a:extLst>
              <a:ext uri="{FF2B5EF4-FFF2-40B4-BE49-F238E27FC236}">
                <a16:creationId xmlns:a16="http://schemas.microsoft.com/office/drawing/2014/main" id="{ADD8A76E-5BDB-A9D2-D714-19D5E0557C6E}"/>
              </a:ext>
            </a:extLst>
          </p:cNvPr>
          <p:cNvSpPr>
            <a:spLocks noGrp="1"/>
          </p:cNvSpPr>
          <p:nvPr>
            <p:ph type="pic" sz="quarter" idx="37" hasCustomPrompt="1"/>
          </p:nvPr>
        </p:nvSpPr>
        <p:spPr>
          <a:xfrm>
            <a:off x="8092049" y="2332893"/>
            <a:ext cx="696913" cy="698500"/>
          </a:xfrm>
        </p:spPr>
        <p:txBody>
          <a:bodyPr/>
          <a:lstStyle>
            <a:lvl1pPr algn="ctr">
              <a:defRPr/>
            </a:lvl1pPr>
          </a:lstStyle>
          <a:p>
            <a:r>
              <a:rPr lang="en-GB" dirty="0"/>
              <a:t>Icon</a:t>
            </a:r>
          </a:p>
        </p:txBody>
      </p:sp>
      <p:sp>
        <p:nvSpPr>
          <p:cNvPr id="90" name="Text Placeholder 83">
            <a:extLst>
              <a:ext uri="{FF2B5EF4-FFF2-40B4-BE49-F238E27FC236}">
                <a16:creationId xmlns:a16="http://schemas.microsoft.com/office/drawing/2014/main" id="{25331EC7-2E22-BD13-6195-E78E401B9258}"/>
              </a:ext>
            </a:extLst>
          </p:cNvPr>
          <p:cNvSpPr>
            <a:spLocks noGrp="1"/>
          </p:cNvSpPr>
          <p:nvPr>
            <p:ph type="body" sz="quarter" idx="38" hasCustomPrompt="1"/>
          </p:nvPr>
        </p:nvSpPr>
        <p:spPr>
          <a:xfrm>
            <a:off x="7519519" y="3350638"/>
            <a:ext cx="1841974" cy="682741"/>
          </a:xfrm>
        </p:spPr>
        <p:txBody>
          <a:bodyPr/>
          <a:lstStyle>
            <a:lvl1pPr algn="ctr">
              <a:defRPr sz="1200" cap="all" baseline="0"/>
            </a:lvl1pPr>
          </a:lstStyle>
          <a:p>
            <a:pPr lvl="0"/>
            <a:r>
              <a:rPr lang="en-GB"/>
              <a:t>Insert text</a:t>
            </a:r>
            <a:endParaRPr lang="en-GB" dirty="0"/>
          </a:p>
        </p:txBody>
      </p:sp>
      <p:sp>
        <p:nvSpPr>
          <p:cNvPr id="91" name="Text Placeholder 81">
            <a:extLst>
              <a:ext uri="{FF2B5EF4-FFF2-40B4-BE49-F238E27FC236}">
                <a16:creationId xmlns:a16="http://schemas.microsoft.com/office/drawing/2014/main" id="{590FC6B1-9952-56A9-4D47-0ECB5EE8CF6B}"/>
              </a:ext>
            </a:extLst>
          </p:cNvPr>
          <p:cNvSpPr>
            <a:spLocks noGrp="1"/>
          </p:cNvSpPr>
          <p:nvPr>
            <p:ph type="body" sz="quarter" idx="39" hasCustomPrompt="1"/>
          </p:nvPr>
        </p:nvSpPr>
        <p:spPr>
          <a:xfrm>
            <a:off x="1407930" y="4333640"/>
            <a:ext cx="1016000" cy="1016000"/>
          </a:xfrm>
          <a:solidFill>
            <a:schemeClr val="accent1"/>
          </a:solidFill>
        </p:spPr>
        <p:txBody>
          <a:bodyPr/>
          <a:lstStyle>
            <a:lvl1pPr>
              <a:defRPr/>
            </a:lvl1pPr>
          </a:lstStyle>
          <a:p>
            <a:pPr lvl="0"/>
            <a:r>
              <a:rPr lang="en-GB"/>
              <a:t> </a:t>
            </a:r>
            <a:endParaRPr lang="en-GB" dirty="0"/>
          </a:p>
        </p:txBody>
      </p:sp>
      <p:sp>
        <p:nvSpPr>
          <p:cNvPr id="92" name="Picture Placeholder 79">
            <a:extLst>
              <a:ext uri="{FF2B5EF4-FFF2-40B4-BE49-F238E27FC236}">
                <a16:creationId xmlns:a16="http://schemas.microsoft.com/office/drawing/2014/main" id="{180FFD0E-8ABF-8147-7B21-0D8649D4E13C}"/>
              </a:ext>
            </a:extLst>
          </p:cNvPr>
          <p:cNvSpPr>
            <a:spLocks noGrp="1"/>
          </p:cNvSpPr>
          <p:nvPr>
            <p:ph type="pic" sz="quarter" idx="40" hasCustomPrompt="1"/>
          </p:nvPr>
        </p:nvSpPr>
        <p:spPr>
          <a:xfrm>
            <a:off x="1567474" y="4492390"/>
            <a:ext cx="696913" cy="698500"/>
          </a:xfrm>
        </p:spPr>
        <p:txBody>
          <a:bodyPr/>
          <a:lstStyle>
            <a:lvl1pPr algn="ctr">
              <a:defRPr/>
            </a:lvl1pPr>
          </a:lstStyle>
          <a:p>
            <a:r>
              <a:rPr lang="en-GB" dirty="0"/>
              <a:t>Icon</a:t>
            </a:r>
          </a:p>
        </p:txBody>
      </p:sp>
      <p:sp>
        <p:nvSpPr>
          <p:cNvPr id="93" name="Text Placeholder 83">
            <a:extLst>
              <a:ext uri="{FF2B5EF4-FFF2-40B4-BE49-F238E27FC236}">
                <a16:creationId xmlns:a16="http://schemas.microsoft.com/office/drawing/2014/main" id="{3752F047-11AB-09B9-0C8E-3A73A2E60FA4}"/>
              </a:ext>
            </a:extLst>
          </p:cNvPr>
          <p:cNvSpPr>
            <a:spLocks noGrp="1"/>
          </p:cNvSpPr>
          <p:nvPr>
            <p:ph type="body" sz="quarter" idx="41" hasCustomPrompt="1"/>
          </p:nvPr>
        </p:nvSpPr>
        <p:spPr>
          <a:xfrm>
            <a:off x="994943" y="5510135"/>
            <a:ext cx="1841974" cy="682741"/>
          </a:xfrm>
        </p:spPr>
        <p:txBody>
          <a:bodyPr/>
          <a:lstStyle>
            <a:lvl1pPr algn="ctr">
              <a:defRPr sz="1200" cap="all" baseline="0"/>
            </a:lvl1pPr>
          </a:lstStyle>
          <a:p>
            <a:pPr lvl="0"/>
            <a:r>
              <a:rPr lang="en-GB"/>
              <a:t>Insert text</a:t>
            </a:r>
            <a:endParaRPr lang="en-GB" dirty="0"/>
          </a:p>
        </p:txBody>
      </p:sp>
      <p:sp>
        <p:nvSpPr>
          <p:cNvPr id="94" name="Text Placeholder 81">
            <a:extLst>
              <a:ext uri="{FF2B5EF4-FFF2-40B4-BE49-F238E27FC236}">
                <a16:creationId xmlns:a16="http://schemas.microsoft.com/office/drawing/2014/main" id="{EB92C3E1-7E28-CED8-02BB-12F5919BE2D6}"/>
              </a:ext>
            </a:extLst>
          </p:cNvPr>
          <p:cNvSpPr>
            <a:spLocks noGrp="1"/>
          </p:cNvSpPr>
          <p:nvPr>
            <p:ph type="body" sz="quarter" idx="42" hasCustomPrompt="1"/>
          </p:nvPr>
        </p:nvSpPr>
        <p:spPr>
          <a:xfrm>
            <a:off x="4018084" y="4333640"/>
            <a:ext cx="1016000" cy="1016000"/>
          </a:xfrm>
          <a:solidFill>
            <a:schemeClr val="accent1"/>
          </a:solidFill>
        </p:spPr>
        <p:txBody>
          <a:bodyPr/>
          <a:lstStyle>
            <a:lvl1pPr>
              <a:defRPr/>
            </a:lvl1pPr>
          </a:lstStyle>
          <a:p>
            <a:pPr lvl="0"/>
            <a:r>
              <a:rPr lang="en-GB"/>
              <a:t> </a:t>
            </a:r>
            <a:endParaRPr lang="en-GB" dirty="0"/>
          </a:p>
        </p:txBody>
      </p:sp>
      <p:sp>
        <p:nvSpPr>
          <p:cNvPr id="95" name="Picture Placeholder 79">
            <a:extLst>
              <a:ext uri="{FF2B5EF4-FFF2-40B4-BE49-F238E27FC236}">
                <a16:creationId xmlns:a16="http://schemas.microsoft.com/office/drawing/2014/main" id="{0993C7ED-FA50-240F-E79E-4764C18BB3AF}"/>
              </a:ext>
            </a:extLst>
          </p:cNvPr>
          <p:cNvSpPr>
            <a:spLocks noGrp="1"/>
          </p:cNvSpPr>
          <p:nvPr>
            <p:ph type="pic" sz="quarter" idx="43" hasCustomPrompt="1"/>
          </p:nvPr>
        </p:nvSpPr>
        <p:spPr>
          <a:xfrm>
            <a:off x="4177627" y="4492390"/>
            <a:ext cx="696913" cy="698500"/>
          </a:xfrm>
        </p:spPr>
        <p:txBody>
          <a:bodyPr/>
          <a:lstStyle>
            <a:lvl1pPr algn="ctr">
              <a:defRPr/>
            </a:lvl1pPr>
          </a:lstStyle>
          <a:p>
            <a:r>
              <a:rPr lang="en-GB" dirty="0"/>
              <a:t>Icon</a:t>
            </a:r>
          </a:p>
        </p:txBody>
      </p:sp>
      <p:sp>
        <p:nvSpPr>
          <p:cNvPr id="96" name="Text Placeholder 83">
            <a:extLst>
              <a:ext uri="{FF2B5EF4-FFF2-40B4-BE49-F238E27FC236}">
                <a16:creationId xmlns:a16="http://schemas.microsoft.com/office/drawing/2014/main" id="{D7111C31-B980-E2A5-B980-58842D40F10D}"/>
              </a:ext>
            </a:extLst>
          </p:cNvPr>
          <p:cNvSpPr>
            <a:spLocks noGrp="1"/>
          </p:cNvSpPr>
          <p:nvPr>
            <p:ph type="body" sz="quarter" idx="44" hasCustomPrompt="1"/>
          </p:nvPr>
        </p:nvSpPr>
        <p:spPr>
          <a:xfrm>
            <a:off x="3605097" y="5510135"/>
            <a:ext cx="1841974" cy="682741"/>
          </a:xfrm>
        </p:spPr>
        <p:txBody>
          <a:bodyPr/>
          <a:lstStyle>
            <a:lvl1pPr algn="ctr">
              <a:defRPr sz="1200" cap="all" baseline="0"/>
            </a:lvl1pPr>
          </a:lstStyle>
          <a:p>
            <a:pPr lvl="0"/>
            <a:r>
              <a:rPr lang="en-GB"/>
              <a:t>Insert text</a:t>
            </a:r>
            <a:endParaRPr lang="en-GB" dirty="0"/>
          </a:p>
        </p:txBody>
      </p:sp>
      <p:sp>
        <p:nvSpPr>
          <p:cNvPr id="97" name="Text Placeholder 81">
            <a:extLst>
              <a:ext uri="{FF2B5EF4-FFF2-40B4-BE49-F238E27FC236}">
                <a16:creationId xmlns:a16="http://schemas.microsoft.com/office/drawing/2014/main" id="{1225DB94-1E63-452E-C3A9-610705FD3AAB}"/>
              </a:ext>
            </a:extLst>
          </p:cNvPr>
          <p:cNvSpPr>
            <a:spLocks noGrp="1"/>
          </p:cNvSpPr>
          <p:nvPr>
            <p:ph type="body" sz="quarter" idx="45" hasCustomPrompt="1"/>
          </p:nvPr>
        </p:nvSpPr>
        <p:spPr>
          <a:xfrm>
            <a:off x="6627610" y="4333640"/>
            <a:ext cx="1016000" cy="1016000"/>
          </a:xfrm>
          <a:solidFill>
            <a:schemeClr val="accent1"/>
          </a:solidFill>
        </p:spPr>
        <p:txBody>
          <a:bodyPr/>
          <a:lstStyle>
            <a:lvl1pPr>
              <a:defRPr/>
            </a:lvl1pPr>
          </a:lstStyle>
          <a:p>
            <a:pPr lvl="0"/>
            <a:r>
              <a:rPr lang="en-GB"/>
              <a:t> </a:t>
            </a:r>
            <a:endParaRPr lang="en-GB" dirty="0"/>
          </a:p>
        </p:txBody>
      </p:sp>
      <p:sp>
        <p:nvSpPr>
          <p:cNvPr id="98" name="Picture Placeholder 79">
            <a:extLst>
              <a:ext uri="{FF2B5EF4-FFF2-40B4-BE49-F238E27FC236}">
                <a16:creationId xmlns:a16="http://schemas.microsoft.com/office/drawing/2014/main" id="{1654D4AC-4D5F-3B4E-7598-C187B0DA8A09}"/>
              </a:ext>
            </a:extLst>
          </p:cNvPr>
          <p:cNvSpPr>
            <a:spLocks noGrp="1"/>
          </p:cNvSpPr>
          <p:nvPr>
            <p:ph type="pic" sz="quarter" idx="46" hasCustomPrompt="1"/>
          </p:nvPr>
        </p:nvSpPr>
        <p:spPr>
          <a:xfrm>
            <a:off x="6787153" y="4492390"/>
            <a:ext cx="696913" cy="698500"/>
          </a:xfrm>
        </p:spPr>
        <p:txBody>
          <a:bodyPr/>
          <a:lstStyle>
            <a:lvl1pPr algn="ctr">
              <a:defRPr/>
            </a:lvl1pPr>
          </a:lstStyle>
          <a:p>
            <a:r>
              <a:rPr lang="en-GB" dirty="0"/>
              <a:t>Icon</a:t>
            </a:r>
          </a:p>
        </p:txBody>
      </p:sp>
      <p:sp>
        <p:nvSpPr>
          <p:cNvPr id="99" name="Text Placeholder 83">
            <a:extLst>
              <a:ext uri="{FF2B5EF4-FFF2-40B4-BE49-F238E27FC236}">
                <a16:creationId xmlns:a16="http://schemas.microsoft.com/office/drawing/2014/main" id="{C5D6F5F4-C987-5BC1-2B2C-9D77E0B3ADE3}"/>
              </a:ext>
            </a:extLst>
          </p:cNvPr>
          <p:cNvSpPr>
            <a:spLocks noGrp="1"/>
          </p:cNvSpPr>
          <p:nvPr>
            <p:ph type="body" sz="quarter" idx="47" hasCustomPrompt="1"/>
          </p:nvPr>
        </p:nvSpPr>
        <p:spPr>
          <a:xfrm>
            <a:off x="6214623" y="5510135"/>
            <a:ext cx="1841974" cy="682741"/>
          </a:xfrm>
        </p:spPr>
        <p:txBody>
          <a:bodyPr/>
          <a:lstStyle>
            <a:lvl1pPr algn="ctr">
              <a:defRPr sz="1200" cap="all" baseline="0"/>
            </a:lvl1pPr>
          </a:lstStyle>
          <a:p>
            <a:pPr lvl="0"/>
            <a:r>
              <a:rPr lang="en-GB"/>
              <a:t>Insert text</a:t>
            </a:r>
            <a:endParaRPr lang="en-GB" dirty="0"/>
          </a:p>
        </p:txBody>
      </p:sp>
      <p:sp>
        <p:nvSpPr>
          <p:cNvPr id="20" name="Text Placeholder 81">
            <a:extLst>
              <a:ext uri="{FF2B5EF4-FFF2-40B4-BE49-F238E27FC236}">
                <a16:creationId xmlns:a16="http://schemas.microsoft.com/office/drawing/2014/main" id="{462A3405-9461-AF65-C03E-A55A1EB1B86B}"/>
              </a:ext>
            </a:extLst>
          </p:cNvPr>
          <p:cNvSpPr>
            <a:spLocks noGrp="1"/>
          </p:cNvSpPr>
          <p:nvPr>
            <p:ph type="body" sz="quarter" idx="49" hasCustomPrompt="1"/>
          </p:nvPr>
        </p:nvSpPr>
        <p:spPr>
          <a:xfrm>
            <a:off x="9237269" y="4333640"/>
            <a:ext cx="1016000" cy="1016000"/>
          </a:xfrm>
          <a:solidFill>
            <a:schemeClr val="accent1"/>
          </a:solidFill>
        </p:spPr>
        <p:txBody>
          <a:bodyPr/>
          <a:lstStyle>
            <a:lvl1pPr>
              <a:defRPr/>
            </a:lvl1pPr>
          </a:lstStyle>
          <a:p>
            <a:pPr lvl="0"/>
            <a:r>
              <a:rPr lang="en-GB"/>
              <a:t> </a:t>
            </a:r>
            <a:endParaRPr lang="en-GB" dirty="0"/>
          </a:p>
        </p:txBody>
      </p:sp>
      <p:sp>
        <p:nvSpPr>
          <p:cNvPr id="24" name="Picture Placeholder 79">
            <a:extLst>
              <a:ext uri="{FF2B5EF4-FFF2-40B4-BE49-F238E27FC236}">
                <a16:creationId xmlns:a16="http://schemas.microsoft.com/office/drawing/2014/main" id="{1939CB60-5C14-40BA-788D-CE732D8BC1E9}"/>
              </a:ext>
            </a:extLst>
          </p:cNvPr>
          <p:cNvSpPr>
            <a:spLocks noGrp="1"/>
          </p:cNvSpPr>
          <p:nvPr>
            <p:ph type="pic" sz="quarter" idx="50" hasCustomPrompt="1"/>
          </p:nvPr>
        </p:nvSpPr>
        <p:spPr>
          <a:xfrm>
            <a:off x="9396812" y="4492390"/>
            <a:ext cx="696913" cy="698500"/>
          </a:xfrm>
        </p:spPr>
        <p:txBody>
          <a:bodyPr/>
          <a:lstStyle>
            <a:lvl1pPr algn="ctr">
              <a:defRPr/>
            </a:lvl1pPr>
          </a:lstStyle>
          <a:p>
            <a:r>
              <a:rPr lang="en-GB" dirty="0"/>
              <a:t>Icon</a:t>
            </a:r>
          </a:p>
        </p:txBody>
      </p:sp>
      <p:sp>
        <p:nvSpPr>
          <p:cNvPr id="29" name="Text Placeholder 83">
            <a:extLst>
              <a:ext uri="{FF2B5EF4-FFF2-40B4-BE49-F238E27FC236}">
                <a16:creationId xmlns:a16="http://schemas.microsoft.com/office/drawing/2014/main" id="{FA928C1A-54E0-4880-69EE-17AA86A8D284}"/>
              </a:ext>
            </a:extLst>
          </p:cNvPr>
          <p:cNvSpPr>
            <a:spLocks noGrp="1"/>
          </p:cNvSpPr>
          <p:nvPr>
            <p:ph type="body" sz="quarter" idx="51" hasCustomPrompt="1"/>
          </p:nvPr>
        </p:nvSpPr>
        <p:spPr>
          <a:xfrm>
            <a:off x="8824282" y="5510135"/>
            <a:ext cx="1841974" cy="682741"/>
          </a:xfrm>
        </p:spPr>
        <p:txBody>
          <a:bodyPr/>
          <a:lstStyle>
            <a:lvl1pPr algn="ctr">
              <a:defRPr sz="1200" cap="all" baseline="0"/>
            </a:lvl1pPr>
          </a:lstStyle>
          <a:p>
            <a:pPr lvl="0"/>
            <a:r>
              <a:rPr lang="en-GB"/>
              <a:t>Insert text</a:t>
            </a:r>
            <a:endParaRPr lang="en-GB" dirty="0"/>
          </a:p>
        </p:txBody>
      </p:sp>
      <p:cxnSp>
        <p:nvCxnSpPr>
          <p:cNvPr id="33" name="Straight Connector 32">
            <a:extLst>
              <a:ext uri="{FF2B5EF4-FFF2-40B4-BE49-F238E27FC236}">
                <a16:creationId xmlns:a16="http://schemas.microsoft.com/office/drawing/2014/main" id="{69C31BE9-4E69-B839-730E-4060B6510369}"/>
              </a:ext>
            </a:extLst>
          </p:cNvPr>
          <p:cNvCxnSpPr>
            <a:cxnSpLocks/>
          </p:cNvCxnSpPr>
          <p:nvPr/>
        </p:nvCxnSpPr>
        <p:spPr>
          <a:xfrm>
            <a:off x="4525903" y="2194313"/>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3C1F9B-FC93-6D97-DBB6-EDDE44FC5518}"/>
              </a:ext>
            </a:extLst>
          </p:cNvPr>
          <p:cNvCxnSpPr>
            <a:cxnSpLocks/>
          </p:cNvCxnSpPr>
          <p:nvPr/>
        </p:nvCxnSpPr>
        <p:spPr>
          <a:xfrm>
            <a:off x="7135743" y="2174143"/>
            <a:ext cx="0" cy="201685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2CC8CE-1A68-44AF-F17A-8841268E9C4E}"/>
              </a:ext>
            </a:extLst>
          </p:cNvPr>
          <p:cNvCxnSpPr>
            <a:cxnSpLocks/>
          </p:cNvCxnSpPr>
          <p:nvPr/>
        </p:nvCxnSpPr>
        <p:spPr>
          <a:xfrm>
            <a:off x="322100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566A91-D9D7-B5B9-5F6A-5F131AF7B662}"/>
              </a:ext>
            </a:extLst>
          </p:cNvPr>
          <p:cNvCxnSpPr>
            <a:cxnSpLocks/>
          </p:cNvCxnSpPr>
          <p:nvPr/>
        </p:nvCxnSpPr>
        <p:spPr>
          <a:xfrm>
            <a:off x="583084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25BABD-861C-C52C-76E9-71B1D23873C7}"/>
              </a:ext>
            </a:extLst>
          </p:cNvPr>
          <p:cNvCxnSpPr>
            <a:cxnSpLocks/>
          </p:cNvCxnSpPr>
          <p:nvPr/>
        </p:nvCxnSpPr>
        <p:spPr>
          <a:xfrm>
            <a:off x="8440440" y="4192546"/>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3" name="Date Placeholder 52">
            <a:extLst>
              <a:ext uri="{FF2B5EF4-FFF2-40B4-BE49-F238E27FC236}">
                <a16:creationId xmlns:a16="http://schemas.microsoft.com/office/drawing/2014/main" id="{02100684-0DA4-301E-7888-7550878FA034}"/>
              </a:ext>
            </a:extLst>
          </p:cNvPr>
          <p:cNvSpPr>
            <a:spLocks noGrp="1"/>
          </p:cNvSpPr>
          <p:nvPr>
            <p:ph type="dt" sz="half" idx="52"/>
          </p:nvPr>
        </p:nvSpPr>
        <p:spPr/>
        <p:txBody>
          <a:bodyPr/>
          <a:lstStyle/>
          <a:p>
            <a:endParaRPr lang="en-GB" dirty="0"/>
          </a:p>
        </p:txBody>
      </p:sp>
      <p:sp>
        <p:nvSpPr>
          <p:cNvPr id="54" name="Footer Placeholder 53">
            <a:extLst>
              <a:ext uri="{FF2B5EF4-FFF2-40B4-BE49-F238E27FC236}">
                <a16:creationId xmlns:a16="http://schemas.microsoft.com/office/drawing/2014/main" id="{F4A44717-5A93-EBAA-2FE8-A22D34619D3C}"/>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5" name="Slide Number Placeholder 54">
            <a:extLst>
              <a:ext uri="{FF2B5EF4-FFF2-40B4-BE49-F238E27FC236}">
                <a16:creationId xmlns:a16="http://schemas.microsoft.com/office/drawing/2014/main" id="{2E3BB6D6-9496-4D0B-D665-9067B7CA57B7}"/>
              </a:ext>
            </a:extLst>
          </p:cNvPr>
          <p:cNvSpPr>
            <a:spLocks noGrp="1"/>
          </p:cNvSpPr>
          <p:nvPr>
            <p:ph type="sldNum" sz="quarter" idx="54"/>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A9E19161-D819-3106-BB9E-755E13BA9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12" name="Text Placeholder 5">
            <a:extLst>
              <a:ext uri="{FF2B5EF4-FFF2-40B4-BE49-F238E27FC236}">
                <a16:creationId xmlns:a16="http://schemas.microsoft.com/office/drawing/2014/main" id="{FE2EB4A6-7345-42A9-CC05-F8E37910FCB8}"/>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itle 1">
            <a:extLst>
              <a:ext uri="{FF2B5EF4-FFF2-40B4-BE49-F238E27FC236}">
                <a16:creationId xmlns:a16="http://schemas.microsoft.com/office/drawing/2014/main" id="{F0FA17A5-F8DC-DF8F-5422-91F606F8BA96}"/>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cxnSp>
        <p:nvCxnSpPr>
          <p:cNvPr id="2" name="Straight Connector 1">
            <a:extLst>
              <a:ext uri="{FF2B5EF4-FFF2-40B4-BE49-F238E27FC236}">
                <a16:creationId xmlns:a16="http://schemas.microsoft.com/office/drawing/2014/main" id="{B9E9679E-51C1-E8F6-E539-072BC14B6E42}"/>
              </a:ext>
            </a:extLst>
          </p:cNvPr>
          <p:cNvCxnSpPr/>
          <p:nvPr userDrawn="1"/>
        </p:nvCxnSpPr>
        <p:spPr>
          <a:xfrm>
            <a:off x="0" y="4191000"/>
            <a:ext cx="121920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A94AD86-3AEB-6EA6-0794-B8C1BB787F3B}"/>
              </a:ext>
            </a:extLst>
          </p:cNvPr>
          <p:cNvGrpSpPr/>
          <p:nvPr userDrawn="1"/>
        </p:nvGrpSpPr>
        <p:grpSpPr>
          <a:xfrm>
            <a:off x="-2178417" y="0"/>
            <a:ext cx="2116910" cy="4354799"/>
            <a:chOff x="-2170726" y="0"/>
            <a:chExt cx="2116910" cy="4354799"/>
          </a:xfrm>
        </p:grpSpPr>
        <p:grpSp>
          <p:nvGrpSpPr>
            <p:cNvPr id="16" name="Group 15">
              <a:extLst>
                <a:ext uri="{FF2B5EF4-FFF2-40B4-BE49-F238E27FC236}">
                  <a16:creationId xmlns:a16="http://schemas.microsoft.com/office/drawing/2014/main" id="{1A252382-E032-8E21-C29E-FE66A57D2AED}"/>
                </a:ext>
              </a:extLst>
            </p:cNvPr>
            <p:cNvGrpSpPr/>
            <p:nvPr userDrawn="1"/>
          </p:nvGrpSpPr>
          <p:grpSpPr>
            <a:xfrm>
              <a:off x="-2170726" y="0"/>
              <a:ext cx="2116910" cy="4354799"/>
              <a:chOff x="1841345" y="1593847"/>
              <a:chExt cx="2116910" cy="4354799"/>
            </a:xfrm>
          </p:grpSpPr>
          <p:sp>
            <p:nvSpPr>
              <p:cNvPr id="22" name="Rectangle 21">
                <a:extLst>
                  <a:ext uri="{FF2B5EF4-FFF2-40B4-BE49-F238E27FC236}">
                    <a16:creationId xmlns:a16="http://schemas.microsoft.com/office/drawing/2014/main" id="{D3DE1DDE-A99C-45E2-3EE0-76498E74624C}"/>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87CFF2FC-A7E1-65A3-7B3B-1413A48897C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3BBF70B0-6A24-7A30-A05B-E870F74A45EC}"/>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88D336CF-5A77-9407-EBB0-3EBC8805E6B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4" name="TextBox 33">
                <a:extLst>
                  <a:ext uri="{FF2B5EF4-FFF2-40B4-BE49-F238E27FC236}">
                    <a16:creationId xmlns:a16="http://schemas.microsoft.com/office/drawing/2014/main" id="{CE6F45BE-2509-9F52-E099-2366E8139C79}"/>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5" name="TextBox 34">
                <a:extLst>
                  <a:ext uri="{FF2B5EF4-FFF2-40B4-BE49-F238E27FC236}">
                    <a16:creationId xmlns:a16="http://schemas.microsoft.com/office/drawing/2014/main" id="{F91C22FB-08EF-0CFB-A1AD-7032E7A350DE}"/>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7" name="Picture 16">
              <a:extLst>
                <a:ext uri="{FF2B5EF4-FFF2-40B4-BE49-F238E27FC236}">
                  <a16:creationId xmlns:a16="http://schemas.microsoft.com/office/drawing/2014/main" id="{D5936C69-0830-42A3-39F8-5A7FE72A1BFA}"/>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8" name="Oval 17">
              <a:extLst>
                <a:ext uri="{FF2B5EF4-FFF2-40B4-BE49-F238E27FC236}">
                  <a16:creationId xmlns:a16="http://schemas.microsoft.com/office/drawing/2014/main" id="{46120EB7-F814-8071-D5F1-7E425CAA9B74}"/>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9" name="Picture 18">
              <a:extLst>
                <a:ext uri="{FF2B5EF4-FFF2-40B4-BE49-F238E27FC236}">
                  <a16:creationId xmlns:a16="http://schemas.microsoft.com/office/drawing/2014/main" id="{83A9E2B0-7BEF-77DA-AC14-900508C12D08}"/>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1" name="Oval 20">
              <a:extLst>
                <a:ext uri="{FF2B5EF4-FFF2-40B4-BE49-F238E27FC236}">
                  <a16:creationId xmlns:a16="http://schemas.microsoft.com/office/drawing/2014/main" id="{10871A0E-506C-E78C-B025-EECEE6E60B8E}"/>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cxnSp>
        <p:nvCxnSpPr>
          <p:cNvPr id="38" name="Straight Connector 37">
            <a:extLst>
              <a:ext uri="{FF2B5EF4-FFF2-40B4-BE49-F238E27FC236}">
                <a16:creationId xmlns:a16="http://schemas.microsoft.com/office/drawing/2014/main" id="{8ECF4D85-67B0-CAA1-75A7-84B357D2A6E6}"/>
              </a:ext>
            </a:extLst>
          </p:cNvPr>
          <p:cNvCxnSpPr>
            <a:cxnSpLocks/>
          </p:cNvCxnSpPr>
          <p:nvPr userDrawn="1"/>
        </p:nvCxnSpPr>
        <p:spPr>
          <a:xfrm>
            <a:off x="4525903" y="2194313"/>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D163A0-E12A-9DFF-4BCB-BEAE2A2C6D8D}"/>
              </a:ext>
            </a:extLst>
          </p:cNvPr>
          <p:cNvCxnSpPr>
            <a:cxnSpLocks/>
          </p:cNvCxnSpPr>
          <p:nvPr userDrawn="1"/>
        </p:nvCxnSpPr>
        <p:spPr>
          <a:xfrm>
            <a:off x="7135743" y="2174143"/>
            <a:ext cx="0" cy="201685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A45B45-1A95-758B-DF4D-C5534FA9C04B}"/>
              </a:ext>
            </a:extLst>
          </p:cNvPr>
          <p:cNvCxnSpPr>
            <a:cxnSpLocks/>
          </p:cNvCxnSpPr>
          <p:nvPr userDrawn="1"/>
        </p:nvCxnSpPr>
        <p:spPr>
          <a:xfrm>
            <a:off x="322100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D82864-0E4E-AAFE-715A-28189C648B05}"/>
              </a:ext>
            </a:extLst>
          </p:cNvPr>
          <p:cNvCxnSpPr>
            <a:cxnSpLocks/>
          </p:cNvCxnSpPr>
          <p:nvPr userDrawn="1"/>
        </p:nvCxnSpPr>
        <p:spPr>
          <a:xfrm>
            <a:off x="583084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D9D522-8501-0D0E-E0C0-946F3504EB7E}"/>
              </a:ext>
            </a:extLst>
          </p:cNvPr>
          <p:cNvCxnSpPr>
            <a:cxnSpLocks/>
          </p:cNvCxnSpPr>
          <p:nvPr userDrawn="1"/>
        </p:nvCxnSpPr>
        <p:spPr>
          <a:xfrm>
            <a:off x="8440440" y="4192546"/>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4F7DBC4E-21C2-1D6A-6D36-B44B6939CE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44" name="Group 43">
            <a:extLst>
              <a:ext uri="{FF2B5EF4-FFF2-40B4-BE49-F238E27FC236}">
                <a16:creationId xmlns:a16="http://schemas.microsoft.com/office/drawing/2014/main" id="{B9D1DFBC-89E7-95E6-EAB9-B76CD57FC956}"/>
              </a:ext>
            </a:extLst>
          </p:cNvPr>
          <p:cNvGrpSpPr/>
          <p:nvPr userDrawn="1"/>
        </p:nvGrpSpPr>
        <p:grpSpPr>
          <a:xfrm>
            <a:off x="12338004" y="0"/>
            <a:ext cx="2094954" cy="3914775"/>
            <a:chOff x="-2178418" y="4487679"/>
            <a:chExt cx="2094954" cy="3914775"/>
          </a:xfrm>
        </p:grpSpPr>
        <p:sp>
          <p:nvSpPr>
            <p:cNvPr id="45" name="Rectangle 44">
              <a:extLst>
                <a:ext uri="{FF2B5EF4-FFF2-40B4-BE49-F238E27FC236}">
                  <a16:creationId xmlns:a16="http://schemas.microsoft.com/office/drawing/2014/main" id="{B577EA00-0321-7A7F-7ED2-3C7925DFED34}"/>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Rectangle 45">
              <a:extLst>
                <a:ext uri="{FF2B5EF4-FFF2-40B4-BE49-F238E27FC236}">
                  <a16:creationId xmlns:a16="http://schemas.microsoft.com/office/drawing/2014/main" id="{C26FAB2C-4E02-F344-7E06-9E63CFF521E8}"/>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7" name="TextBox 46">
              <a:extLst>
                <a:ext uri="{FF2B5EF4-FFF2-40B4-BE49-F238E27FC236}">
                  <a16:creationId xmlns:a16="http://schemas.microsoft.com/office/drawing/2014/main" id="{52930762-9270-CC42-5F82-0B4158CD02E3}"/>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48" name="TextBox 47">
              <a:extLst>
                <a:ext uri="{FF2B5EF4-FFF2-40B4-BE49-F238E27FC236}">
                  <a16:creationId xmlns:a16="http://schemas.microsoft.com/office/drawing/2014/main" id="{C7F632CD-A1D4-ABFD-7B52-7966DF80A818}"/>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49" name="TextBox 48">
              <a:extLst>
                <a:ext uri="{FF2B5EF4-FFF2-40B4-BE49-F238E27FC236}">
                  <a16:creationId xmlns:a16="http://schemas.microsoft.com/office/drawing/2014/main" id="{2E32B78D-0C91-9FEA-99F1-13D974F38654}"/>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50" name="TextBox 49">
              <a:extLst>
                <a:ext uri="{FF2B5EF4-FFF2-40B4-BE49-F238E27FC236}">
                  <a16:creationId xmlns:a16="http://schemas.microsoft.com/office/drawing/2014/main" id="{CAC7A5E9-56BB-973F-E200-9D3196A19EF6}"/>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51" name="TextBox 50">
              <a:extLst>
                <a:ext uri="{FF2B5EF4-FFF2-40B4-BE49-F238E27FC236}">
                  <a16:creationId xmlns:a16="http://schemas.microsoft.com/office/drawing/2014/main" id="{ED3904F4-0B9F-F7C5-F289-DC32F475BDC3}"/>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407936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avills at a glanc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77AFE49-8D7E-387A-BEBB-56D5E7B01F39}"/>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cxnSp>
        <p:nvCxnSpPr>
          <p:cNvPr id="12" name="Straight Connector 11">
            <a:extLst>
              <a:ext uri="{FF2B5EF4-FFF2-40B4-BE49-F238E27FC236}">
                <a16:creationId xmlns:a16="http://schemas.microsoft.com/office/drawing/2014/main" id="{F2A3A011-97BD-69A2-5391-998EE103A0EB}"/>
              </a:ext>
            </a:extLst>
          </p:cNvPr>
          <p:cNvCxnSpPr>
            <a:cxnSpLocks/>
          </p:cNvCxnSpPr>
          <p:nvPr/>
        </p:nvCxnSpPr>
        <p:spPr>
          <a:xfrm>
            <a:off x="4813300" y="8798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A713EF-7A5A-1AEF-2203-4FBBDC8319BC}"/>
              </a:ext>
            </a:extLst>
          </p:cNvPr>
          <p:cNvCxnSpPr>
            <a:cxnSpLocks/>
          </p:cNvCxnSpPr>
          <p:nvPr/>
        </p:nvCxnSpPr>
        <p:spPr>
          <a:xfrm>
            <a:off x="4813300" y="25753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68B1A2-213A-4E54-FD96-9CC1AE977B7E}"/>
              </a:ext>
            </a:extLst>
          </p:cNvPr>
          <p:cNvCxnSpPr>
            <a:cxnSpLocks/>
          </p:cNvCxnSpPr>
          <p:nvPr/>
        </p:nvCxnSpPr>
        <p:spPr>
          <a:xfrm>
            <a:off x="4813300" y="43342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01E3EF-E800-9598-F867-BC14B823DD27}"/>
              </a:ext>
            </a:extLst>
          </p:cNvPr>
          <p:cNvCxnSpPr>
            <a:cxnSpLocks/>
          </p:cNvCxnSpPr>
          <p:nvPr/>
        </p:nvCxnSpPr>
        <p:spPr>
          <a:xfrm>
            <a:off x="4813300" y="61567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D46956-B55F-1254-4205-1A463D25253B}"/>
              </a:ext>
            </a:extLst>
          </p:cNvPr>
          <p:cNvCxnSpPr>
            <a:cxnSpLocks/>
          </p:cNvCxnSpPr>
          <p:nvPr/>
        </p:nvCxnSpPr>
        <p:spPr>
          <a:xfrm>
            <a:off x="751840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0F31AC-2535-044A-BE03-54DF78C27694}"/>
              </a:ext>
            </a:extLst>
          </p:cNvPr>
          <p:cNvCxnSpPr>
            <a:cxnSpLocks/>
          </p:cNvCxnSpPr>
          <p:nvPr/>
        </p:nvCxnSpPr>
        <p:spPr>
          <a:xfrm>
            <a:off x="941705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3320C1-4E3B-0668-AC9E-0324A9136BC2}"/>
              </a:ext>
            </a:extLst>
          </p:cNvPr>
          <p:cNvCxnSpPr>
            <a:cxnSpLocks/>
          </p:cNvCxnSpPr>
          <p:nvPr/>
        </p:nvCxnSpPr>
        <p:spPr>
          <a:xfrm>
            <a:off x="711200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F9A6E4-EDC1-C12E-13B9-E84953399D55}"/>
              </a:ext>
            </a:extLst>
          </p:cNvPr>
          <p:cNvCxnSpPr>
            <a:cxnSpLocks/>
          </p:cNvCxnSpPr>
          <p:nvPr/>
        </p:nvCxnSpPr>
        <p:spPr>
          <a:xfrm>
            <a:off x="869315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FA1B21-D92A-0581-742B-42F00D2DA143}"/>
              </a:ext>
            </a:extLst>
          </p:cNvPr>
          <p:cNvCxnSpPr>
            <a:cxnSpLocks/>
          </p:cNvCxnSpPr>
          <p:nvPr/>
        </p:nvCxnSpPr>
        <p:spPr>
          <a:xfrm>
            <a:off x="690245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F04788-FEC0-B7E6-A2A9-B4CE448D5F7C}"/>
              </a:ext>
            </a:extLst>
          </p:cNvPr>
          <p:cNvCxnSpPr>
            <a:cxnSpLocks/>
          </p:cNvCxnSpPr>
          <p:nvPr/>
        </p:nvCxnSpPr>
        <p:spPr>
          <a:xfrm>
            <a:off x="904240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a:extLst>
              <a:ext uri="{FF2B5EF4-FFF2-40B4-BE49-F238E27FC236}">
                <a16:creationId xmlns:a16="http://schemas.microsoft.com/office/drawing/2014/main" id="{DCA52E2D-BA27-414D-BC8D-077C68BABAFD}"/>
              </a:ext>
            </a:extLst>
          </p:cNvPr>
          <p:cNvSpPr>
            <a:spLocks noGrp="1"/>
          </p:cNvSpPr>
          <p:nvPr>
            <p:ph type="dt" sz="half" idx="14"/>
          </p:nvPr>
        </p:nvSpPr>
        <p:spPr/>
        <p:txBody>
          <a:bodyPr/>
          <a:lstStyle/>
          <a:p>
            <a:endParaRPr lang="en-GB" dirty="0"/>
          </a:p>
        </p:txBody>
      </p:sp>
      <p:sp>
        <p:nvSpPr>
          <p:cNvPr id="13" name="Footer Placeholder 12">
            <a:extLst>
              <a:ext uri="{FF2B5EF4-FFF2-40B4-BE49-F238E27FC236}">
                <a16:creationId xmlns:a16="http://schemas.microsoft.com/office/drawing/2014/main" id="{47C2FEAB-5DFC-692F-71C0-CF147605F7AC}"/>
              </a:ext>
            </a:extLst>
          </p:cNvPr>
          <p:cNvSpPr>
            <a:spLocks noGrp="1"/>
          </p:cNvSpPr>
          <p:nvPr>
            <p:ph type="ftr" sz="quarter" idx="1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8" name="Slide Number Placeholder 17">
            <a:extLst>
              <a:ext uri="{FF2B5EF4-FFF2-40B4-BE49-F238E27FC236}">
                <a16:creationId xmlns:a16="http://schemas.microsoft.com/office/drawing/2014/main" id="{80DE9321-8118-3B1B-6B83-C15A27D291E5}"/>
              </a:ext>
            </a:extLst>
          </p:cNvPr>
          <p:cNvSpPr>
            <a:spLocks noGrp="1"/>
          </p:cNvSpPr>
          <p:nvPr>
            <p:ph type="sldNum" sz="quarter" idx="16"/>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6CD563CC-29BC-84F3-A366-7B835C638E33}"/>
              </a:ext>
            </a:extLst>
          </p:cNvPr>
          <p:cNvSpPr>
            <a:spLocks noGrp="1"/>
          </p:cNvSpPr>
          <p:nvPr>
            <p:ph type="title" hasCustomPrompt="1"/>
          </p:nvPr>
        </p:nvSpPr>
        <p:spPr>
          <a:xfrm>
            <a:off x="450850" y="433557"/>
            <a:ext cx="4057330" cy="558404"/>
          </a:xfrm>
        </p:spPr>
        <p:txBody>
          <a:bodyPr/>
          <a:lstStyle>
            <a:lvl1pPr>
              <a:defRPr sz="3200"/>
            </a:lvl1pPr>
          </a:lstStyle>
          <a:p>
            <a:r>
              <a:rPr lang="en-GB" dirty="0"/>
              <a:t>Insert title here</a:t>
            </a:r>
          </a:p>
        </p:txBody>
      </p:sp>
      <p:sp>
        <p:nvSpPr>
          <p:cNvPr id="4" name="Text Placeholder 7">
            <a:extLst>
              <a:ext uri="{FF2B5EF4-FFF2-40B4-BE49-F238E27FC236}">
                <a16:creationId xmlns:a16="http://schemas.microsoft.com/office/drawing/2014/main" id="{0A16D25E-615A-BFB8-478E-AEB69E769A3F}"/>
              </a:ext>
            </a:extLst>
          </p:cNvPr>
          <p:cNvSpPr>
            <a:spLocks noGrp="1"/>
          </p:cNvSpPr>
          <p:nvPr>
            <p:ph type="body" sz="quarter" idx="58" hasCustomPrompt="1"/>
          </p:nvPr>
        </p:nvSpPr>
        <p:spPr>
          <a:xfrm>
            <a:off x="450852" y="1520827"/>
            <a:ext cx="4071138" cy="4522004"/>
          </a:xfrm>
        </p:spPr>
        <p:txBody>
          <a:bodyPr/>
          <a:lstStyle>
            <a:lvl1pPr>
              <a:defRPr/>
            </a:lvl1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F68053DB-4D9C-F820-7583-16B0150908E9}"/>
              </a:ext>
            </a:extLst>
          </p:cNvPr>
          <p:cNvSpPr>
            <a:spLocks noGrp="1"/>
          </p:cNvSpPr>
          <p:nvPr>
            <p:ph type="body" sz="quarter" idx="59" hasCustomPrompt="1"/>
          </p:nvPr>
        </p:nvSpPr>
        <p:spPr>
          <a:xfrm>
            <a:off x="4882833" y="993132"/>
            <a:ext cx="2359025"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8">
            <a:extLst>
              <a:ext uri="{FF2B5EF4-FFF2-40B4-BE49-F238E27FC236}">
                <a16:creationId xmlns:a16="http://schemas.microsoft.com/office/drawing/2014/main" id="{5958F3A7-1244-9187-AAAC-3E8FB4DA421E}"/>
              </a:ext>
            </a:extLst>
          </p:cNvPr>
          <p:cNvSpPr>
            <a:spLocks noGrp="1"/>
          </p:cNvSpPr>
          <p:nvPr>
            <p:ph type="body" sz="quarter" idx="60" hasCustomPrompt="1"/>
          </p:nvPr>
        </p:nvSpPr>
        <p:spPr>
          <a:xfrm>
            <a:off x="4882833" y="1821621"/>
            <a:ext cx="2359025" cy="672215"/>
          </a:xfrm>
        </p:spPr>
        <p:txBody>
          <a:bodyPr anchor="b"/>
          <a:lstStyle>
            <a:lvl1pPr>
              <a:defRPr sz="4000">
                <a:latin typeface="Gotham Medium" pitchFamily="50" charset="0"/>
              </a:defRPr>
            </a:lvl1pPr>
          </a:lstStyle>
          <a:p>
            <a:pPr lvl="0"/>
            <a:r>
              <a:rPr lang="en-GB" dirty="0"/>
              <a:t>XXXX</a:t>
            </a:r>
          </a:p>
        </p:txBody>
      </p:sp>
      <p:sp>
        <p:nvSpPr>
          <p:cNvPr id="36" name="Text Placeholder 7">
            <a:extLst>
              <a:ext uri="{FF2B5EF4-FFF2-40B4-BE49-F238E27FC236}">
                <a16:creationId xmlns:a16="http://schemas.microsoft.com/office/drawing/2014/main" id="{934AF914-C658-9A38-53B4-DFBB2A8A1A99}"/>
              </a:ext>
            </a:extLst>
          </p:cNvPr>
          <p:cNvSpPr>
            <a:spLocks noGrp="1"/>
          </p:cNvSpPr>
          <p:nvPr>
            <p:ph type="body" sz="quarter" idx="61" hasCustomPrompt="1"/>
          </p:nvPr>
        </p:nvSpPr>
        <p:spPr>
          <a:xfrm>
            <a:off x="7619683" y="993132"/>
            <a:ext cx="1676718"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7" name="Text Placeholder 18">
            <a:extLst>
              <a:ext uri="{FF2B5EF4-FFF2-40B4-BE49-F238E27FC236}">
                <a16:creationId xmlns:a16="http://schemas.microsoft.com/office/drawing/2014/main" id="{BD6490B6-D31F-45A7-C8BF-09292AF99238}"/>
              </a:ext>
            </a:extLst>
          </p:cNvPr>
          <p:cNvSpPr>
            <a:spLocks noGrp="1"/>
          </p:cNvSpPr>
          <p:nvPr>
            <p:ph type="body" sz="quarter" idx="62" hasCustomPrompt="1"/>
          </p:nvPr>
        </p:nvSpPr>
        <p:spPr>
          <a:xfrm>
            <a:off x="7619683" y="1821621"/>
            <a:ext cx="1676718" cy="672215"/>
          </a:xfrm>
        </p:spPr>
        <p:txBody>
          <a:bodyPr anchor="b"/>
          <a:lstStyle>
            <a:lvl1pPr>
              <a:defRPr sz="4000">
                <a:latin typeface="Gotham Medium" pitchFamily="50" charset="0"/>
              </a:defRPr>
            </a:lvl1pPr>
          </a:lstStyle>
          <a:p>
            <a:pPr lvl="0"/>
            <a:r>
              <a:rPr lang="en-GB"/>
              <a:t>XXXX</a:t>
            </a:r>
            <a:endParaRPr lang="en-GB" dirty="0"/>
          </a:p>
        </p:txBody>
      </p:sp>
      <p:sp>
        <p:nvSpPr>
          <p:cNvPr id="51" name="Text Placeholder 7">
            <a:extLst>
              <a:ext uri="{FF2B5EF4-FFF2-40B4-BE49-F238E27FC236}">
                <a16:creationId xmlns:a16="http://schemas.microsoft.com/office/drawing/2014/main" id="{2DC2EFD4-BA63-DF25-DBD2-D914D589F93F}"/>
              </a:ext>
            </a:extLst>
          </p:cNvPr>
          <p:cNvSpPr>
            <a:spLocks noGrp="1"/>
          </p:cNvSpPr>
          <p:nvPr>
            <p:ph type="body" sz="quarter" idx="63" hasCustomPrompt="1"/>
          </p:nvPr>
        </p:nvSpPr>
        <p:spPr>
          <a:xfrm>
            <a:off x="9515002" y="993132"/>
            <a:ext cx="1426047"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2" name="Text Placeholder 18">
            <a:extLst>
              <a:ext uri="{FF2B5EF4-FFF2-40B4-BE49-F238E27FC236}">
                <a16:creationId xmlns:a16="http://schemas.microsoft.com/office/drawing/2014/main" id="{9C409CAC-02A1-D11F-62A3-52F9C68E33BC}"/>
              </a:ext>
            </a:extLst>
          </p:cNvPr>
          <p:cNvSpPr>
            <a:spLocks noGrp="1"/>
          </p:cNvSpPr>
          <p:nvPr>
            <p:ph type="body" sz="quarter" idx="64" hasCustomPrompt="1"/>
          </p:nvPr>
        </p:nvSpPr>
        <p:spPr>
          <a:xfrm>
            <a:off x="9515002" y="1821621"/>
            <a:ext cx="1426047" cy="672215"/>
          </a:xfrm>
        </p:spPr>
        <p:txBody>
          <a:bodyPr anchor="b"/>
          <a:lstStyle>
            <a:lvl1pPr>
              <a:defRPr sz="4000">
                <a:latin typeface="Gotham Medium" pitchFamily="50" charset="0"/>
              </a:defRPr>
            </a:lvl1pPr>
          </a:lstStyle>
          <a:p>
            <a:pPr lvl="0"/>
            <a:r>
              <a:rPr lang="en-GB"/>
              <a:t>XXX</a:t>
            </a:r>
            <a:endParaRPr lang="en-GB" dirty="0"/>
          </a:p>
        </p:txBody>
      </p:sp>
      <p:sp>
        <p:nvSpPr>
          <p:cNvPr id="53" name="Text Placeholder 7">
            <a:extLst>
              <a:ext uri="{FF2B5EF4-FFF2-40B4-BE49-F238E27FC236}">
                <a16:creationId xmlns:a16="http://schemas.microsoft.com/office/drawing/2014/main" id="{14AB9C60-37A9-06EB-D2AC-C0D92114B192}"/>
              </a:ext>
            </a:extLst>
          </p:cNvPr>
          <p:cNvSpPr>
            <a:spLocks noGrp="1"/>
          </p:cNvSpPr>
          <p:nvPr>
            <p:ph type="body" sz="quarter" idx="65" hasCustomPrompt="1"/>
          </p:nvPr>
        </p:nvSpPr>
        <p:spPr>
          <a:xfrm>
            <a:off x="4882833" y="2675339"/>
            <a:ext cx="2032891"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Text Placeholder 18">
            <a:extLst>
              <a:ext uri="{FF2B5EF4-FFF2-40B4-BE49-F238E27FC236}">
                <a16:creationId xmlns:a16="http://schemas.microsoft.com/office/drawing/2014/main" id="{FDBB5791-A685-E750-AF31-8FAB21F7FF9E}"/>
              </a:ext>
            </a:extLst>
          </p:cNvPr>
          <p:cNvSpPr>
            <a:spLocks noGrp="1"/>
          </p:cNvSpPr>
          <p:nvPr>
            <p:ph type="body" sz="quarter" idx="66" hasCustomPrompt="1"/>
          </p:nvPr>
        </p:nvSpPr>
        <p:spPr>
          <a:xfrm>
            <a:off x="4882833" y="3595891"/>
            <a:ext cx="2032891" cy="672215"/>
          </a:xfrm>
        </p:spPr>
        <p:txBody>
          <a:bodyPr anchor="b"/>
          <a:lstStyle>
            <a:lvl1pPr>
              <a:defRPr sz="4000">
                <a:latin typeface="Gotham Medium" pitchFamily="50" charset="0"/>
              </a:defRPr>
            </a:lvl1pPr>
          </a:lstStyle>
          <a:p>
            <a:pPr lvl="0"/>
            <a:r>
              <a:rPr lang="en-GB"/>
              <a:t>XXXX</a:t>
            </a:r>
            <a:endParaRPr lang="en-GB" dirty="0"/>
          </a:p>
        </p:txBody>
      </p:sp>
      <p:sp>
        <p:nvSpPr>
          <p:cNvPr id="55" name="Text Placeholder 7">
            <a:extLst>
              <a:ext uri="{FF2B5EF4-FFF2-40B4-BE49-F238E27FC236}">
                <a16:creationId xmlns:a16="http://schemas.microsoft.com/office/drawing/2014/main" id="{D7334612-EF4A-80E3-6876-CBF5A25BEA39}"/>
              </a:ext>
            </a:extLst>
          </p:cNvPr>
          <p:cNvSpPr>
            <a:spLocks noGrp="1"/>
          </p:cNvSpPr>
          <p:nvPr>
            <p:ph type="body" sz="quarter" idx="67" hasCustomPrompt="1"/>
          </p:nvPr>
        </p:nvSpPr>
        <p:spPr>
          <a:xfrm>
            <a:off x="7220203" y="2675339"/>
            <a:ext cx="1387349"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6" name="Text Placeholder 18">
            <a:extLst>
              <a:ext uri="{FF2B5EF4-FFF2-40B4-BE49-F238E27FC236}">
                <a16:creationId xmlns:a16="http://schemas.microsoft.com/office/drawing/2014/main" id="{2D170671-24BF-6F81-41E7-07E422CD6514}"/>
              </a:ext>
            </a:extLst>
          </p:cNvPr>
          <p:cNvSpPr>
            <a:spLocks noGrp="1"/>
          </p:cNvSpPr>
          <p:nvPr>
            <p:ph type="body" sz="quarter" idx="68" hasCustomPrompt="1"/>
          </p:nvPr>
        </p:nvSpPr>
        <p:spPr>
          <a:xfrm>
            <a:off x="7220203" y="3595891"/>
            <a:ext cx="1387349" cy="672215"/>
          </a:xfrm>
        </p:spPr>
        <p:txBody>
          <a:bodyPr anchor="b"/>
          <a:lstStyle>
            <a:lvl1pPr>
              <a:defRPr sz="4000">
                <a:latin typeface="Gotham Medium" pitchFamily="50" charset="0"/>
              </a:defRPr>
            </a:lvl1pPr>
          </a:lstStyle>
          <a:p>
            <a:pPr lvl="0"/>
            <a:r>
              <a:rPr lang="en-GB"/>
              <a:t>XXX</a:t>
            </a:r>
            <a:endParaRPr lang="en-GB" dirty="0"/>
          </a:p>
        </p:txBody>
      </p:sp>
      <p:sp>
        <p:nvSpPr>
          <p:cNvPr id="57" name="Text Placeholder 7">
            <a:extLst>
              <a:ext uri="{FF2B5EF4-FFF2-40B4-BE49-F238E27FC236}">
                <a16:creationId xmlns:a16="http://schemas.microsoft.com/office/drawing/2014/main" id="{3B19A77E-7E57-D69E-5EE3-460D9298F888}"/>
              </a:ext>
            </a:extLst>
          </p:cNvPr>
          <p:cNvSpPr>
            <a:spLocks noGrp="1"/>
          </p:cNvSpPr>
          <p:nvPr>
            <p:ph type="body" sz="quarter" idx="69" hasCustomPrompt="1"/>
          </p:nvPr>
        </p:nvSpPr>
        <p:spPr>
          <a:xfrm>
            <a:off x="8800207" y="2675339"/>
            <a:ext cx="2140839"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 name="Text Placeholder 18">
            <a:extLst>
              <a:ext uri="{FF2B5EF4-FFF2-40B4-BE49-F238E27FC236}">
                <a16:creationId xmlns:a16="http://schemas.microsoft.com/office/drawing/2014/main" id="{624A4940-0A0A-8755-0E27-BD4A8CFA663B}"/>
              </a:ext>
            </a:extLst>
          </p:cNvPr>
          <p:cNvSpPr>
            <a:spLocks noGrp="1"/>
          </p:cNvSpPr>
          <p:nvPr>
            <p:ph type="body" sz="quarter" idx="70" hasCustomPrompt="1"/>
          </p:nvPr>
        </p:nvSpPr>
        <p:spPr>
          <a:xfrm>
            <a:off x="8800207" y="3595891"/>
            <a:ext cx="2140839" cy="672215"/>
          </a:xfrm>
        </p:spPr>
        <p:txBody>
          <a:bodyPr anchor="b"/>
          <a:lstStyle>
            <a:lvl1pPr>
              <a:defRPr sz="4000">
                <a:latin typeface="Gotham Medium" pitchFamily="50" charset="0"/>
              </a:defRPr>
            </a:lvl1pPr>
          </a:lstStyle>
          <a:p>
            <a:pPr lvl="0"/>
            <a:r>
              <a:rPr lang="en-GB"/>
              <a:t>XXXX</a:t>
            </a:r>
            <a:endParaRPr lang="en-GB" dirty="0"/>
          </a:p>
        </p:txBody>
      </p:sp>
      <p:sp>
        <p:nvSpPr>
          <p:cNvPr id="59" name="Text Placeholder 7">
            <a:extLst>
              <a:ext uri="{FF2B5EF4-FFF2-40B4-BE49-F238E27FC236}">
                <a16:creationId xmlns:a16="http://schemas.microsoft.com/office/drawing/2014/main" id="{583E01A1-C3ED-62A0-81E3-84640FA8987D}"/>
              </a:ext>
            </a:extLst>
          </p:cNvPr>
          <p:cNvSpPr>
            <a:spLocks noGrp="1"/>
          </p:cNvSpPr>
          <p:nvPr>
            <p:ph type="body" sz="quarter" idx="71" hasCustomPrompt="1"/>
          </p:nvPr>
        </p:nvSpPr>
        <p:spPr>
          <a:xfrm>
            <a:off x="4882834" y="4441465"/>
            <a:ext cx="1904045"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0" name="Text Placeholder 18">
            <a:extLst>
              <a:ext uri="{FF2B5EF4-FFF2-40B4-BE49-F238E27FC236}">
                <a16:creationId xmlns:a16="http://schemas.microsoft.com/office/drawing/2014/main" id="{297E732F-977D-30BD-C67C-6DE0C52746D2}"/>
              </a:ext>
            </a:extLst>
          </p:cNvPr>
          <p:cNvSpPr>
            <a:spLocks noGrp="1"/>
          </p:cNvSpPr>
          <p:nvPr>
            <p:ph type="body" sz="quarter" idx="72" hasCustomPrompt="1"/>
          </p:nvPr>
        </p:nvSpPr>
        <p:spPr>
          <a:xfrm>
            <a:off x="4882834" y="5421173"/>
            <a:ext cx="1904045" cy="672215"/>
          </a:xfrm>
        </p:spPr>
        <p:txBody>
          <a:bodyPr anchor="b"/>
          <a:lstStyle>
            <a:lvl1pPr>
              <a:defRPr sz="4000">
                <a:latin typeface="Gotham Medium" pitchFamily="50" charset="0"/>
              </a:defRPr>
            </a:lvl1pPr>
          </a:lstStyle>
          <a:p>
            <a:pPr lvl="0"/>
            <a:r>
              <a:rPr lang="en-GB"/>
              <a:t>XXXX</a:t>
            </a:r>
            <a:endParaRPr lang="en-GB" dirty="0"/>
          </a:p>
        </p:txBody>
      </p:sp>
      <p:sp>
        <p:nvSpPr>
          <p:cNvPr id="61" name="Text Placeholder 7">
            <a:extLst>
              <a:ext uri="{FF2B5EF4-FFF2-40B4-BE49-F238E27FC236}">
                <a16:creationId xmlns:a16="http://schemas.microsoft.com/office/drawing/2014/main" id="{2A321193-F835-EE82-9ED4-DD7A75EB91CD}"/>
              </a:ext>
            </a:extLst>
          </p:cNvPr>
          <p:cNvSpPr>
            <a:spLocks noGrp="1"/>
          </p:cNvSpPr>
          <p:nvPr>
            <p:ph type="body" sz="quarter" idx="73" hasCustomPrompt="1"/>
          </p:nvPr>
        </p:nvSpPr>
        <p:spPr>
          <a:xfrm>
            <a:off x="7001206" y="4441465"/>
            <a:ext cx="1904045"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2" name="Text Placeholder 18">
            <a:extLst>
              <a:ext uri="{FF2B5EF4-FFF2-40B4-BE49-F238E27FC236}">
                <a16:creationId xmlns:a16="http://schemas.microsoft.com/office/drawing/2014/main" id="{329D2578-2297-A870-1D5D-55D56128BF7F}"/>
              </a:ext>
            </a:extLst>
          </p:cNvPr>
          <p:cNvSpPr>
            <a:spLocks noGrp="1"/>
          </p:cNvSpPr>
          <p:nvPr>
            <p:ph type="body" sz="quarter" idx="74" hasCustomPrompt="1"/>
          </p:nvPr>
        </p:nvSpPr>
        <p:spPr>
          <a:xfrm>
            <a:off x="7001206" y="5421173"/>
            <a:ext cx="1904045" cy="672215"/>
          </a:xfrm>
        </p:spPr>
        <p:txBody>
          <a:bodyPr anchor="b"/>
          <a:lstStyle>
            <a:lvl1pPr>
              <a:defRPr sz="4000">
                <a:latin typeface="Gotham Medium" pitchFamily="50" charset="0"/>
              </a:defRPr>
            </a:lvl1pPr>
          </a:lstStyle>
          <a:p>
            <a:pPr lvl="0"/>
            <a:r>
              <a:rPr lang="en-GB"/>
              <a:t>XXXX</a:t>
            </a:r>
            <a:endParaRPr lang="en-GB" dirty="0"/>
          </a:p>
        </p:txBody>
      </p:sp>
      <p:sp>
        <p:nvSpPr>
          <p:cNvPr id="63" name="Text Placeholder 7">
            <a:extLst>
              <a:ext uri="{FF2B5EF4-FFF2-40B4-BE49-F238E27FC236}">
                <a16:creationId xmlns:a16="http://schemas.microsoft.com/office/drawing/2014/main" id="{2A981C08-B44D-C7AC-3E5C-BA5F5BCB634C}"/>
              </a:ext>
            </a:extLst>
          </p:cNvPr>
          <p:cNvSpPr>
            <a:spLocks noGrp="1"/>
          </p:cNvSpPr>
          <p:nvPr>
            <p:ph type="body" sz="quarter" idx="75" hasCustomPrompt="1"/>
          </p:nvPr>
        </p:nvSpPr>
        <p:spPr>
          <a:xfrm>
            <a:off x="9141156" y="4441465"/>
            <a:ext cx="1799890"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4" name="Text Placeholder 18">
            <a:extLst>
              <a:ext uri="{FF2B5EF4-FFF2-40B4-BE49-F238E27FC236}">
                <a16:creationId xmlns:a16="http://schemas.microsoft.com/office/drawing/2014/main" id="{F3E0DB6B-5C6A-42E5-74CF-E3CC04E57EE7}"/>
              </a:ext>
            </a:extLst>
          </p:cNvPr>
          <p:cNvSpPr>
            <a:spLocks noGrp="1"/>
          </p:cNvSpPr>
          <p:nvPr>
            <p:ph type="body" sz="quarter" idx="76" hasCustomPrompt="1"/>
          </p:nvPr>
        </p:nvSpPr>
        <p:spPr>
          <a:xfrm>
            <a:off x="9141156" y="5421173"/>
            <a:ext cx="1799890" cy="672215"/>
          </a:xfrm>
        </p:spPr>
        <p:txBody>
          <a:bodyPr anchor="b"/>
          <a:lstStyle>
            <a:lvl1pPr>
              <a:defRPr sz="4000">
                <a:latin typeface="Gotham Medium" pitchFamily="50" charset="0"/>
              </a:defRPr>
            </a:lvl1pPr>
          </a:lstStyle>
          <a:p>
            <a:pPr lvl="0"/>
            <a:r>
              <a:rPr lang="en-GB"/>
              <a:t>XXXX</a:t>
            </a:r>
            <a:endParaRPr lang="en-GB" dirty="0"/>
          </a:p>
        </p:txBody>
      </p:sp>
      <p:cxnSp>
        <p:nvCxnSpPr>
          <p:cNvPr id="5" name="Straight Connector 4">
            <a:extLst>
              <a:ext uri="{FF2B5EF4-FFF2-40B4-BE49-F238E27FC236}">
                <a16:creationId xmlns:a16="http://schemas.microsoft.com/office/drawing/2014/main" id="{428AA651-B830-0646-E3C8-3DC872A17007}"/>
              </a:ext>
            </a:extLst>
          </p:cNvPr>
          <p:cNvCxnSpPr>
            <a:cxnSpLocks/>
          </p:cNvCxnSpPr>
          <p:nvPr userDrawn="1"/>
        </p:nvCxnSpPr>
        <p:spPr>
          <a:xfrm>
            <a:off x="4813300" y="8798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6E3300-44D1-79E0-B362-27CBF61E14ED}"/>
              </a:ext>
            </a:extLst>
          </p:cNvPr>
          <p:cNvCxnSpPr>
            <a:cxnSpLocks/>
          </p:cNvCxnSpPr>
          <p:nvPr userDrawn="1"/>
        </p:nvCxnSpPr>
        <p:spPr>
          <a:xfrm>
            <a:off x="4813300" y="25753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217798-BD3B-1646-97AA-4AAE702E77C7}"/>
              </a:ext>
            </a:extLst>
          </p:cNvPr>
          <p:cNvCxnSpPr>
            <a:cxnSpLocks/>
          </p:cNvCxnSpPr>
          <p:nvPr userDrawn="1"/>
        </p:nvCxnSpPr>
        <p:spPr>
          <a:xfrm>
            <a:off x="4813300" y="43342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959AD4-7571-ADE1-06DA-F225814FFDA4}"/>
              </a:ext>
            </a:extLst>
          </p:cNvPr>
          <p:cNvCxnSpPr>
            <a:cxnSpLocks/>
          </p:cNvCxnSpPr>
          <p:nvPr userDrawn="1"/>
        </p:nvCxnSpPr>
        <p:spPr>
          <a:xfrm>
            <a:off x="4813300" y="61567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361863-11AA-6189-4B90-76E79BE02A35}"/>
              </a:ext>
            </a:extLst>
          </p:cNvPr>
          <p:cNvCxnSpPr>
            <a:cxnSpLocks/>
          </p:cNvCxnSpPr>
          <p:nvPr userDrawn="1"/>
        </p:nvCxnSpPr>
        <p:spPr>
          <a:xfrm>
            <a:off x="751840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5F8688-73AD-44D1-844A-ADC38780AF8E}"/>
              </a:ext>
            </a:extLst>
          </p:cNvPr>
          <p:cNvCxnSpPr>
            <a:cxnSpLocks/>
          </p:cNvCxnSpPr>
          <p:nvPr userDrawn="1"/>
        </p:nvCxnSpPr>
        <p:spPr>
          <a:xfrm>
            <a:off x="941705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FCB410-B967-F689-42FD-6D14CA3E3DB1}"/>
              </a:ext>
            </a:extLst>
          </p:cNvPr>
          <p:cNvCxnSpPr>
            <a:cxnSpLocks/>
          </p:cNvCxnSpPr>
          <p:nvPr userDrawn="1"/>
        </p:nvCxnSpPr>
        <p:spPr>
          <a:xfrm>
            <a:off x="711200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EC5438-3D49-6C94-F906-49131BCD2C1E}"/>
              </a:ext>
            </a:extLst>
          </p:cNvPr>
          <p:cNvCxnSpPr>
            <a:cxnSpLocks/>
          </p:cNvCxnSpPr>
          <p:nvPr userDrawn="1"/>
        </p:nvCxnSpPr>
        <p:spPr>
          <a:xfrm>
            <a:off x="869315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9121BB-3B2E-1E78-637A-38A621F782A9}"/>
              </a:ext>
            </a:extLst>
          </p:cNvPr>
          <p:cNvCxnSpPr>
            <a:cxnSpLocks/>
          </p:cNvCxnSpPr>
          <p:nvPr userDrawn="1"/>
        </p:nvCxnSpPr>
        <p:spPr>
          <a:xfrm>
            <a:off x="690245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3A7EBE7-C431-066C-9B26-1E910147DD8E}"/>
              </a:ext>
            </a:extLst>
          </p:cNvPr>
          <p:cNvCxnSpPr>
            <a:cxnSpLocks/>
          </p:cNvCxnSpPr>
          <p:nvPr userDrawn="1"/>
        </p:nvCxnSpPr>
        <p:spPr>
          <a:xfrm>
            <a:off x="904240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9C88FBF-303E-588B-2FB0-6B2DDBC2A399}"/>
              </a:ext>
            </a:extLst>
          </p:cNvPr>
          <p:cNvGrpSpPr/>
          <p:nvPr userDrawn="1"/>
        </p:nvGrpSpPr>
        <p:grpSpPr>
          <a:xfrm>
            <a:off x="-2178417" y="0"/>
            <a:ext cx="2116910" cy="4354799"/>
            <a:chOff x="-2170726" y="0"/>
            <a:chExt cx="2116910" cy="4354799"/>
          </a:xfrm>
        </p:grpSpPr>
        <p:grpSp>
          <p:nvGrpSpPr>
            <p:cNvPr id="31" name="Group 30">
              <a:extLst>
                <a:ext uri="{FF2B5EF4-FFF2-40B4-BE49-F238E27FC236}">
                  <a16:creationId xmlns:a16="http://schemas.microsoft.com/office/drawing/2014/main" id="{5122047D-2E95-1D0D-A72C-B4BD8A1F0D73}"/>
                </a:ext>
              </a:extLst>
            </p:cNvPr>
            <p:cNvGrpSpPr/>
            <p:nvPr userDrawn="1"/>
          </p:nvGrpSpPr>
          <p:grpSpPr>
            <a:xfrm>
              <a:off x="-2170726" y="0"/>
              <a:ext cx="2116910" cy="4354799"/>
              <a:chOff x="1841345" y="1593847"/>
              <a:chExt cx="2116910" cy="4354799"/>
            </a:xfrm>
          </p:grpSpPr>
          <p:sp>
            <p:nvSpPr>
              <p:cNvPr id="37" name="Rectangle 36">
                <a:extLst>
                  <a:ext uri="{FF2B5EF4-FFF2-40B4-BE49-F238E27FC236}">
                    <a16:creationId xmlns:a16="http://schemas.microsoft.com/office/drawing/2014/main" id="{94369C60-D945-7F52-20A2-E34D500997D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48C108F6-E573-C7BF-FB69-4E607D64160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0D0DBC1E-A055-0EBE-76D2-C6345675F326}"/>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0" name="TextBox 39">
                <a:extLst>
                  <a:ext uri="{FF2B5EF4-FFF2-40B4-BE49-F238E27FC236}">
                    <a16:creationId xmlns:a16="http://schemas.microsoft.com/office/drawing/2014/main" id="{FE5FAB95-8CE0-EC22-A12D-288CC9AC3329}"/>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1" name="TextBox 40">
                <a:extLst>
                  <a:ext uri="{FF2B5EF4-FFF2-40B4-BE49-F238E27FC236}">
                    <a16:creationId xmlns:a16="http://schemas.microsoft.com/office/drawing/2014/main" id="{A771447C-4C4D-40F1-8117-5391FFCEC0B4}"/>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2" name="TextBox 41">
                <a:extLst>
                  <a:ext uri="{FF2B5EF4-FFF2-40B4-BE49-F238E27FC236}">
                    <a16:creationId xmlns:a16="http://schemas.microsoft.com/office/drawing/2014/main" id="{FCB38DBE-CBF8-9B00-825B-EC64992DD688}"/>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32" name="Picture 31">
              <a:extLst>
                <a:ext uri="{FF2B5EF4-FFF2-40B4-BE49-F238E27FC236}">
                  <a16:creationId xmlns:a16="http://schemas.microsoft.com/office/drawing/2014/main" id="{AFA7364D-FB18-5541-020E-4DBF2C399A9D}"/>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33" name="Oval 32">
              <a:extLst>
                <a:ext uri="{FF2B5EF4-FFF2-40B4-BE49-F238E27FC236}">
                  <a16:creationId xmlns:a16="http://schemas.microsoft.com/office/drawing/2014/main" id="{D514481C-D131-BB1B-37F2-F939568CBFC5}"/>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4" name="Picture 33">
              <a:extLst>
                <a:ext uri="{FF2B5EF4-FFF2-40B4-BE49-F238E27FC236}">
                  <a16:creationId xmlns:a16="http://schemas.microsoft.com/office/drawing/2014/main" id="{48BE1BCF-4B45-24A6-2DE7-7D7A2BE238CF}"/>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35" name="Oval 34">
              <a:extLst>
                <a:ext uri="{FF2B5EF4-FFF2-40B4-BE49-F238E27FC236}">
                  <a16:creationId xmlns:a16="http://schemas.microsoft.com/office/drawing/2014/main" id="{5FD1D97B-3747-A32F-B5E1-639F0DCDF8BA}"/>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Tree>
    <p:custDataLst>
      <p:tags r:id="rId1"/>
    </p:custDataLst>
    <p:extLst>
      <p:ext uri="{BB962C8B-B14F-4D97-AF65-F5344CB8AC3E}">
        <p14:creationId xmlns:p14="http://schemas.microsoft.com/office/powerpoint/2010/main" val="321201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lien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FEA8AC-C4CC-DF12-50FE-67A15430AAB9}"/>
              </a:ext>
            </a:extLst>
          </p:cNvPr>
          <p:cNvSpPr>
            <a:spLocks noGrp="1"/>
          </p:cNvSpPr>
          <p:nvPr>
            <p:ph type="body" sz="quarter" idx="40" hasCustomPrompt="1"/>
          </p:nvPr>
        </p:nvSpPr>
        <p:spPr>
          <a:xfrm>
            <a:off x="549880" y="5413375"/>
            <a:ext cx="5450861" cy="839001"/>
          </a:xfrm>
          <a:prstGeom prst="homePlate">
            <a:avLst>
              <a:gd name="adj" fmla="val 3936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49" name="Text Placeholder 3">
            <a:extLst>
              <a:ext uri="{FF2B5EF4-FFF2-40B4-BE49-F238E27FC236}">
                <a16:creationId xmlns:a16="http://schemas.microsoft.com/office/drawing/2014/main" id="{D3A40236-6052-257F-6537-D5D5EC90F13F}"/>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8">
            <a:extLst>
              <a:ext uri="{FF2B5EF4-FFF2-40B4-BE49-F238E27FC236}">
                <a16:creationId xmlns:a16="http://schemas.microsoft.com/office/drawing/2014/main" id="{44A664CA-264B-1A1D-5EE2-DC7BB907241F}"/>
              </a:ext>
            </a:extLst>
          </p:cNvPr>
          <p:cNvSpPr>
            <a:spLocks noGrp="1"/>
          </p:cNvSpPr>
          <p:nvPr>
            <p:ph type="body" sz="quarter" idx="13" hasCustomPrompt="1"/>
          </p:nvPr>
        </p:nvSpPr>
        <p:spPr>
          <a:xfrm>
            <a:off x="549088" y="1556811"/>
            <a:ext cx="750666" cy="200055"/>
          </a:xfrm>
          <a:solidFill>
            <a:schemeClr val="accent1"/>
          </a:solidFill>
        </p:spPr>
        <p:txBody>
          <a:bodyPr wrap="square" lIns="36000" rIns="0" anchor="ctr">
            <a:noAutofit/>
          </a:bodyPr>
          <a:lstStyle>
            <a:lvl1pPr algn="l">
              <a:defRPr sz="700" cap="all" spc="50" baseline="0"/>
            </a:lvl1pPr>
          </a:lstStyle>
          <a:p>
            <a:pPr lvl="0"/>
            <a:r>
              <a:rPr lang="en-GB"/>
              <a:t>CASE STUDY</a:t>
            </a:r>
            <a:endParaRPr lang="en-GB" dirty="0"/>
          </a:p>
        </p:txBody>
      </p:sp>
      <p:sp>
        <p:nvSpPr>
          <p:cNvPr id="16" name="Text Placeholder 15">
            <a:extLst>
              <a:ext uri="{FF2B5EF4-FFF2-40B4-BE49-F238E27FC236}">
                <a16:creationId xmlns:a16="http://schemas.microsoft.com/office/drawing/2014/main" id="{4F10C841-BC05-0954-910B-53AF9B507B5D}"/>
              </a:ext>
            </a:extLst>
          </p:cNvPr>
          <p:cNvSpPr>
            <a:spLocks noGrp="1"/>
          </p:cNvSpPr>
          <p:nvPr>
            <p:ph type="body" sz="quarter" idx="17" hasCustomPrompt="1"/>
          </p:nvPr>
        </p:nvSpPr>
        <p:spPr>
          <a:xfrm>
            <a:off x="450475" y="2761807"/>
            <a:ext cx="1657723" cy="2402556"/>
          </a:xfrm>
        </p:spPr>
        <p:txBody>
          <a:bodyPr/>
          <a:lstStyle>
            <a:lvl1pPr>
              <a:defRPr sz="800"/>
            </a:lvl1pPr>
            <a:lvl2pPr>
              <a:defRPr sz="800"/>
            </a:lvl2pPr>
            <a:lvl3pPr>
              <a:defRPr sz="700"/>
            </a:lvl3pPr>
            <a:lvl4pPr>
              <a:defRPr sz="600"/>
            </a:lvl4pPr>
            <a:lvl5pPr>
              <a:defRPr sz="8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15">
            <a:extLst>
              <a:ext uri="{FF2B5EF4-FFF2-40B4-BE49-F238E27FC236}">
                <a16:creationId xmlns:a16="http://schemas.microsoft.com/office/drawing/2014/main" id="{966553C8-2570-98A6-273E-2006F832C3A1}"/>
              </a:ext>
            </a:extLst>
          </p:cNvPr>
          <p:cNvSpPr>
            <a:spLocks noGrp="1"/>
          </p:cNvSpPr>
          <p:nvPr>
            <p:ph type="body" sz="quarter" idx="20" hasCustomPrompt="1"/>
          </p:nvPr>
        </p:nvSpPr>
        <p:spPr>
          <a:xfrm>
            <a:off x="2373986" y="2761807"/>
            <a:ext cx="1657723" cy="2402556"/>
          </a:xfrm>
        </p:spPr>
        <p:txBody>
          <a:bodyPr/>
          <a:lstStyle>
            <a:lvl1pPr>
              <a:defRPr sz="800"/>
            </a:lvl1pPr>
            <a:lvl2pPr>
              <a:defRPr sz="800"/>
            </a:lvl2pPr>
            <a:lvl3pPr>
              <a:defRPr sz="700"/>
            </a:lvl3pPr>
            <a:lvl4pPr>
              <a:defRPr sz="600"/>
            </a:lvl4pPr>
            <a:lvl5pPr>
              <a:defRPr sz="8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5">
            <a:extLst>
              <a:ext uri="{FF2B5EF4-FFF2-40B4-BE49-F238E27FC236}">
                <a16:creationId xmlns:a16="http://schemas.microsoft.com/office/drawing/2014/main" id="{3FF65650-6DDE-8EA7-EC24-4EBFA07E60C0}"/>
              </a:ext>
            </a:extLst>
          </p:cNvPr>
          <p:cNvSpPr>
            <a:spLocks noGrp="1"/>
          </p:cNvSpPr>
          <p:nvPr>
            <p:ph type="body" sz="quarter" idx="23" hasCustomPrompt="1"/>
          </p:nvPr>
        </p:nvSpPr>
        <p:spPr>
          <a:xfrm>
            <a:off x="4364745" y="2761807"/>
            <a:ext cx="1657723" cy="2402556"/>
          </a:xfrm>
        </p:spPr>
        <p:txBody>
          <a:bodyPr/>
          <a:lstStyle>
            <a:lvl1pPr>
              <a:defRPr sz="800"/>
            </a:lvl1pPr>
            <a:lvl2pPr>
              <a:defRPr sz="800"/>
            </a:lvl2pPr>
            <a:lvl3pPr>
              <a:defRPr sz="700"/>
            </a:lvl3pPr>
            <a:lvl4pPr>
              <a:defRPr sz="600"/>
            </a:lvl4pPr>
            <a:lvl5pPr>
              <a:defRPr sz="8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23" name="Straight Connector 22">
            <a:extLst>
              <a:ext uri="{FF2B5EF4-FFF2-40B4-BE49-F238E27FC236}">
                <a16:creationId xmlns:a16="http://schemas.microsoft.com/office/drawing/2014/main" id="{DD903286-3F2F-E0DF-96DA-F659D4A639F8}"/>
              </a:ext>
            </a:extLst>
          </p:cNvPr>
          <p:cNvCxnSpPr>
            <a:cxnSpLocks/>
          </p:cNvCxnSpPr>
          <p:nvPr/>
        </p:nvCxnSpPr>
        <p:spPr>
          <a:xfrm>
            <a:off x="2293779"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541CAA-4CDA-21E5-FD47-E1BBCA92FDAE}"/>
              </a:ext>
            </a:extLst>
          </p:cNvPr>
          <p:cNvCxnSpPr>
            <a:cxnSpLocks/>
          </p:cNvCxnSpPr>
          <p:nvPr/>
        </p:nvCxnSpPr>
        <p:spPr>
          <a:xfrm>
            <a:off x="4292575"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D42425C7-DC91-714B-313E-E4F14FE41CA4}"/>
              </a:ext>
            </a:extLst>
          </p:cNvPr>
          <p:cNvSpPr>
            <a:spLocks noGrp="1"/>
          </p:cNvSpPr>
          <p:nvPr>
            <p:ph type="body" sz="quarter" idx="35" hasCustomPrompt="1"/>
          </p:nvPr>
        </p:nvSpPr>
        <p:spPr>
          <a:xfrm>
            <a:off x="450474" y="2505796"/>
            <a:ext cx="1657339" cy="276999"/>
          </a:xfrm>
        </p:spPr>
        <p:txBody>
          <a:bodyPr/>
          <a:lstStyle>
            <a:lvl1pPr>
              <a:defRPr sz="1200" cap="all" baseline="0">
                <a:latin typeface="+mj-lt"/>
              </a:defRPr>
            </a:lvl1pPr>
          </a:lstStyle>
          <a:p>
            <a:pPr lvl="0"/>
            <a:r>
              <a:rPr lang="en-GB" dirty="0"/>
              <a:t>challenges</a:t>
            </a:r>
          </a:p>
        </p:txBody>
      </p:sp>
      <p:sp>
        <p:nvSpPr>
          <p:cNvPr id="38" name="Text Placeholder 37">
            <a:extLst>
              <a:ext uri="{FF2B5EF4-FFF2-40B4-BE49-F238E27FC236}">
                <a16:creationId xmlns:a16="http://schemas.microsoft.com/office/drawing/2014/main" id="{42C7EEC9-0DE1-83F6-0861-3616C906FF4A}"/>
              </a:ext>
            </a:extLst>
          </p:cNvPr>
          <p:cNvSpPr>
            <a:spLocks noGrp="1"/>
          </p:cNvSpPr>
          <p:nvPr>
            <p:ph type="body" sz="quarter" idx="38" hasCustomPrompt="1"/>
          </p:nvPr>
        </p:nvSpPr>
        <p:spPr>
          <a:xfrm>
            <a:off x="647159" y="5462090"/>
            <a:ext cx="1646620" cy="244682"/>
          </a:xfrm>
        </p:spPr>
        <p:txBody>
          <a:bodyPr/>
          <a:lstStyle>
            <a:lvl1pPr>
              <a:defRPr sz="900"/>
            </a:lvl1pPr>
          </a:lstStyle>
          <a:p>
            <a:pPr lvl="0"/>
            <a:r>
              <a:rPr lang="en-GB"/>
              <a:t>Total size:</a:t>
            </a:r>
            <a:endParaRPr lang="en-GB" dirty="0"/>
          </a:p>
        </p:txBody>
      </p:sp>
      <p:sp>
        <p:nvSpPr>
          <p:cNvPr id="36" name="Text Placeholder 35">
            <a:extLst>
              <a:ext uri="{FF2B5EF4-FFF2-40B4-BE49-F238E27FC236}">
                <a16:creationId xmlns:a16="http://schemas.microsoft.com/office/drawing/2014/main" id="{BB1A3855-731F-113C-373E-24B841F9A478}"/>
              </a:ext>
            </a:extLst>
          </p:cNvPr>
          <p:cNvSpPr>
            <a:spLocks noGrp="1"/>
          </p:cNvSpPr>
          <p:nvPr>
            <p:ph type="body" sz="quarter" idx="24" hasCustomPrompt="1"/>
          </p:nvPr>
        </p:nvSpPr>
        <p:spPr>
          <a:xfrm>
            <a:off x="647158" y="5607665"/>
            <a:ext cx="1646621" cy="607100"/>
          </a:xfrm>
        </p:spPr>
        <p:txBody>
          <a:bodyPr/>
          <a:lstStyle>
            <a:lvl1pPr>
              <a:defRPr sz="3400">
                <a:latin typeface="Gotham Medium" pitchFamily="50" charset="0"/>
              </a:defRPr>
            </a:lvl1pPr>
          </a:lstStyle>
          <a:p>
            <a:pPr lvl="0"/>
            <a:r>
              <a:rPr lang="en-GB" dirty="0"/>
              <a:t>XXXX</a:t>
            </a:r>
          </a:p>
        </p:txBody>
      </p:sp>
      <p:sp>
        <p:nvSpPr>
          <p:cNvPr id="37" name="Text Placeholder 35">
            <a:extLst>
              <a:ext uri="{FF2B5EF4-FFF2-40B4-BE49-F238E27FC236}">
                <a16:creationId xmlns:a16="http://schemas.microsoft.com/office/drawing/2014/main" id="{AFED206B-A76C-7683-042E-583A026ECAD2}"/>
              </a:ext>
            </a:extLst>
          </p:cNvPr>
          <p:cNvSpPr>
            <a:spLocks noGrp="1"/>
          </p:cNvSpPr>
          <p:nvPr>
            <p:ph type="body" sz="quarter" idx="25" hasCustomPrompt="1"/>
          </p:nvPr>
        </p:nvSpPr>
        <p:spPr>
          <a:xfrm>
            <a:off x="2400677" y="5607665"/>
            <a:ext cx="2002576" cy="607100"/>
          </a:xfrm>
        </p:spPr>
        <p:txBody>
          <a:bodyPr/>
          <a:lstStyle>
            <a:lvl1pPr>
              <a:defRPr sz="3400">
                <a:latin typeface="Gotham Medium" pitchFamily="50" charset="0"/>
              </a:defRPr>
            </a:lvl1pPr>
          </a:lstStyle>
          <a:p>
            <a:pPr lvl="0"/>
            <a:r>
              <a:rPr lang="en-GB" dirty="0"/>
              <a:t>£XXXX</a:t>
            </a:r>
          </a:p>
        </p:txBody>
      </p:sp>
      <p:sp>
        <p:nvSpPr>
          <p:cNvPr id="39" name="Picture Placeholder 38">
            <a:extLst>
              <a:ext uri="{FF2B5EF4-FFF2-40B4-BE49-F238E27FC236}">
                <a16:creationId xmlns:a16="http://schemas.microsoft.com/office/drawing/2014/main" id="{A854E122-CFBE-30F1-4CC1-AE8C3912F937}"/>
              </a:ext>
            </a:extLst>
          </p:cNvPr>
          <p:cNvSpPr>
            <a:spLocks noGrp="1"/>
          </p:cNvSpPr>
          <p:nvPr>
            <p:ph type="pic" sz="quarter" idx="26" hasCustomPrompt="1"/>
          </p:nvPr>
        </p:nvSpPr>
        <p:spPr>
          <a:xfrm>
            <a:off x="6402048" y="0"/>
            <a:ext cx="5568962" cy="6858000"/>
          </a:xfrm>
        </p:spPr>
        <p:txBody>
          <a:bodyPr/>
          <a:lstStyle>
            <a:lvl1pPr algn="ctr">
              <a:defRPr/>
            </a:lvl1pPr>
          </a:lstStyle>
          <a:p>
            <a:r>
              <a:rPr lang="en-GB" dirty="0"/>
              <a:t>Click icon to insert image &gt; Right click &gt; Send to Back</a:t>
            </a:r>
          </a:p>
        </p:txBody>
      </p:sp>
      <p:sp>
        <p:nvSpPr>
          <p:cNvPr id="44" name="Text Placeholder 43">
            <a:extLst>
              <a:ext uri="{FF2B5EF4-FFF2-40B4-BE49-F238E27FC236}">
                <a16:creationId xmlns:a16="http://schemas.microsoft.com/office/drawing/2014/main" id="{7E8ADD6E-40F3-10AC-5FC4-F4139C0E7458}"/>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5" name="Text Placeholder 5">
            <a:extLst>
              <a:ext uri="{FF2B5EF4-FFF2-40B4-BE49-F238E27FC236}">
                <a16:creationId xmlns:a16="http://schemas.microsoft.com/office/drawing/2014/main" id="{C8F692FD-C95F-C539-C779-F131DADAAE92}"/>
              </a:ext>
            </a:extLst>
          </p:cNvPr>
          <p:cNvSpPr>
            <a:spLocks noGrp="1"/>
          </p:cNvSpPr>
          <p:nvPr>
            <p:ph type="body" sz="quarter" idx="94" hasCustomPrompt="1"/>
          </p:nvPr>
        </p:nvSpPr>
        <p:spPr>
          <a:xfrm>
            <a:off x="554357" y="2075260"/>
            <a:ext cx="369374" cy="369374"/>
          </a:xfrm>
          <a:solidFill>
            <a:schemeClr val="accent1"/>
          </a:solidFill>
        </p:spPr>
        <p:txBody>
          <a:bodyPr/>
          <a:lstStyle>
            <a:lvl1pPr>
              <a:defRPr>
                <a:solidFill>
                  <a:schemeClr val="tx1"/>
                </a:solidFill>
              </a:defRPr>
            </a:lvl1pPr>
          </a:lstStyle>
          <a:p>
            <a:pPr lvl="0"/>
            <a:r>
              <a:rPr lang="en-US" dirty="0"/>
              <a:t> </a:t>
            </a:r>
            <a:endParaRPr lang="en-GB" dirty="0"/>
          </a:p>
        </p:txBody>
      </p:sp>
      <p:sp>
        <p:nvSpPr>
          <p:cNvPr id="9" name="Text Placeholder 5">
            <a:extLst>
              <a:ext uri="{FF2B5EF4-FFF2-40B4-BE49-F238E27FC236}">
                <a16:creationId xmlns:a16="http://schemas.microsoft.com/office/drawing/2014/main" id="{26A00AEF-D1E5-DC24-6802-94AE9AB7542F}"/>
              </a:ext>
            </a:extLst>
          </p:cNvPr>
          <p:cNvSpPr>
            <a:spLocks noGrp="1"/>
          </p:cNvSpPr>
          <p:nvPr>
            <p:ph type="body" sz="quarter" idx="96" hasCustomPrompt="1"/>
          </p:nvPr>
        </p:nvSpPr>
        <p:spPr>
          <a:xfrm>
            <a:off x="2479742" y="2068186"/>
            <a:ext cx="369374" cy="369374"/>
          </a:xfrm>
          <a:solidFill>
            <a:schemeClr val="accent1"/>
          </a:solidFill>
        </p:spPr>
        <p:txBody>
          <a:bodyPr/>
          <a:lstStyle>
            <a:lvl1pPr>
              <a:defRPr>
                <a:solidFill>
                  <a:schemeClr val="tx1"/>
                </a:solidFill>
              </a:defRPr>
            </a:lvl1pPr>
          </a:lstStyle>
          <a:p>
            <a:pPr lvl="0"/>
            <a:r>
              <a:rPr lang="en-US" dirty="0"/>
              <a:t> </a:t>
            </a:r>
            <a:endParaRPr lang="en-GB" dirty="0"/>
          </a:p>
        </p:txBody>
      </p:sp>
      <p:sp>
        <p:nvSpPr>
          <p:cNvPr id="29" name="Text Placeholder 5">
            <a:extLst>
              <a:ext uri="{FF2B5EF4-FFF2-40B4-BE49-F238E27FC236}">
                <a16:creationId xmlns:a16="http://schemas.microsoft.com/office/drawing/2014/main" id="{DA278EC5-AFA9-5302-FF87-30D057B1BDAF}"/>
              </a:ext>
            </a:extLst>
          </p:cNvPr>
          <p:cNvSpPr>
            <a:spLocks noGrp="1"/>
          </p:cNvSpPr>
          <p:nvPr>
            <p:ph type="body" sz="quarter" idx="98" hasCustomPrompt="1"/>
          </p:nvPr>
        </p:nvSpPr>
        <p:spPr>
          <a:xfrm>
            <a:off x="4472375" y="2061112"/>
            <a:ext cx="369374" cy="369374"/>
          </a:xfrm>
          <a:solidFill>
            <a:schemeClr val="accent1"/>
          </a:solidFill>
        </p:spPr>
        <p:txBody>
          <a:bodyPr/>
          <a:lstStyle>
            <a:lvl1pPr>
              <a:defRPr>
                <a:solidFill>
                  <a:schemeClr val="tx1"/>
                </a:solidFill>
              </a:defRPr>
            </a:lvl1pPr>
          </a:lstStyle>
          <a:p>
            <a:pPr lvl="0"/>
            <a:r>
              <a:rPr lang="en-US" dirty="0"/>
              <a:t> </a:t>
            </a:r>
            <a:endParaRPr lang="en-GB" dirty="0"/>
          </a:p>
        </p:txBody>
      </p:sp>
      <p:grpSp>
        <p:nvGrpSpPr>
          <p:cNvPr id="3" name="Group 2">
            <a:extLst>
              <a:ext uri="{FF2B5EF4-FFF2-40B4-BE49-F238E27FC236}">
                <a16:creationId xmlns:a16="http://schemas.microsoft.com/office/drawing/2014/main" id="{414721C6-8029-5B78-2A98-34E0E7FD5F12}"/>
              </a:ext>
            </a:extLst>
          </p:cNvPr>
          <p:cNvGrpSpPr/>
          <p:nvPr/>
        </p:nvGrpSpPr>
        <p:grpSpPr>
          <a:xfrm>
            <a:off x="-2178417" y="0"/>
            <a:ext cx="2116910" cy="4354799"/>
            <a:chOff x="-2170726" y="0"/>
            <a:chExt cx="2116910" cy="4354799"/>
          </a:xfrm>
        </p:grpSpPr>
        <p:grpSp>
          <p:nvGrpSpPr>
            <p:cNvPr id="7" name="Group 6">
              <a:extLst>
                <a:ext uri="{FF2B5EF4-FFF2-40B4-BE49-F238E27FC236}">
                  <a16:creationId xmlns:a16="http://schemas.microsoft.com/office/drawing/2014/main" id="{609FEDC3-CBD5-4DDF-F77C-FAA7E289E3F3}"/>
                </a:ext>
              </a:extLst>
            </p:cNvPr>
            <p:cNvGrpSpPr/>
            <p:nvPr/>
          </p:nvGrpSpPr>
          <p:grpSpPr>
            <a:xfrm>
              <a:off x="-2170726" y="0"/>
              <a:ext cx="2116910" cy="4354799"/>
              <a:chOff x="1841345" y="1593847"/>
              <a:chExt cx="2116910" cy="4354799"/>
            </a:xfrm>
          </p:grpSpPr>
          <p:sp>
            <p:nvSpPr>
              <p:cNvPr id="17" name="Rectangle 16">
                <a:extLst>
                  <a:ext uri="{FF2B5EF4-FFF2-40B4-BE49-F238E27FC236}">
                    <a16:creationId xmlns:a16="http://schemas.microsoft.com/office/drawing/2014/main" id="{3826D871-CA5C-48E1-F319-743E85A13194}"/>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8" name="Rectangle 17">
                <a:extLst>
                  <a:ext uri="{FF2B5EF4-FFF2-40B4-BE49-F238E27FC236}">
                    <a16:creationId xmlns:a16="http://schemas.microsoft.com/office/drawing/2014/main" id="{A0489AC6-9796-BE97-F606-08B195BB557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0" name="TextBox 19">
                <a:extLst>
                  <a:ext uri="{FF2B5EF4-FFF2-40B4-BE49-F238E27FC236}">
                    <a16:creationId xmlns:a16="http://schemas.microsoft.com/office/drawing/2014/main" id="{35EF149B-BA27-7217-ED0F-AC9106979A05}"/>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1" name="TextBox 20">
                <a:extLst>
                  <a:ext uri="{FF2B5EF4-FFF2-40B4-BE49-F238E27FC236}">
                    <a16:creationId xmlns:a16="http://schemas.microsoft.com/office/drawing/2014/main" id="{8131EA54-E166-D6CA-7459-BBAC37E2DE9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4" name="TextBox 23">
                <a:extLst>
                  <a:ext uri="{FF2B5EF4-FFF2-40B4-BE49-F238E27FC236}">
                    <a16:creationId xmlns:a16="http://schemas.microsoft.com/office/drawing/2014/main" id="{EBC21469-CC8D-8FB0-C7CC-22E5B997D3BA}"/>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798403A0-7EFA-E31F-C145-3E0ECD86CEDE}"/>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1" name="Picture 10">
              <a:extLst>
                <a:ext uri="{FF2B5EF4-FFF2-40B4-BE49-F238E27FC236}">
                  <a16:creationId xmlns:a16="http://schemas.microsoft.com/office/drawing/2014/main" id="{55F7001B-3FB9-1975-68F6-E3469CBACBB5}"/>
                </a:ext>
              </a:extLst>
            </p:cNvPr>
            <p:cNvPicPr>
              <a:picLocks noChangeAspect="1"/>
            </p:cNvPicPr>
            <p:nvPr/>
          </p:nvPicPr>
          <p:blipFill>
            <a:blip r:embed="rId5"/>
            <a:stretch>
              <a:fillRect/>
            </a:stretch>
          </p:blipFill>
          <p:spPr>
            <a:xfrm>
              <a:off x="-1743959" y="1421385"/>
              <a:ext cx="1257300" cy="733425"/>
            </a:xfrm>
            <a:prstGeom prst="rect">
              <a:avLst/>
            </a:prstGeom>
          </p:spPr>
        </p:pic>
        <p:sp>
          <p:nvSpPr>
            <p:cNvPr id="13" name="Oval 12">
              <a:extLst>
                <a:ext uri="{FF2B5EF4-FFF2-40B4-BE49-F238E27FC236}">
                  <a16:creationId xmlns:a16="http://schemas.microsoft.com/office/drawing/2014/main" id="{55E152E7-F1F0-AB3E-B972-E9F83D05058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4" name="Picture 13">
              <a:extLst>
                <a:ext uri="{FF2B5EF4-FFF2-40B4-BE49-F238E27FC236}">
                  <a16:creationId xmlns:a16="http://schemas.microsoft.com/office/drawing/2014/main" id="{F7CBA47C-85FC-7DC2-2D88-BFF91E078870}"/>
                </a:ext>
              </a:extLst>
            </p:cNvPr>
            <p:cNvPicPr>
              <a:picLocks noChangeAspect="1"/>
            </p:cNvPicPr>
            <p:nvPr/>
          </p:nvPicPr>
          <p:blipFill>
            <a:blip r:embed="rId6"/>
            <a:stretch>
              <a:fillRect/>
            </a:stretch>
          </p:blipFill>
          <p:spPr>
            <a:xfrm>
              <a:off x="-1743959" y="3490852"/>
              <a:ext cx="1257300" cy="723900"/>
            </a:xfrm>
            <a:prstGeom prst="rect">
              <a:avLst/>
            </a:prstGeom>
          </p:spPr>
        </p:pic>
        <p:sp>
          <p:nvSpPr>
            <p:cNvPr id="15" name="Oval 14">
              <a:extLst>
                <a:ext uri="{FF2B5EF4-FFF2-40B4-BE49-F238E27FC236}">
                  <a16:creationId xmlns:a16="http://schemas.microsoft.com/office/drawing/2014/main" id="{781ADFBD-D304-158C-25DE-3ADDB646324E}"/>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50" name="Title 1">
            <a:extLst>
              <a:ext uri="{FF2B5EF4-FFF2-40B4-BE49-F238E27FC236}">
                <a16:creationId xmlns:a16="http://schemas.microsoft.com/office/drawing/2014/main" id="{A021EA6E-E14F-D457-754D-1F6CC8281C34}"/>
              </a:ext>
            </a:extLst>
          </p:cNvPr>
          <p:cNvSpPr>
            <a:spLocks noGrp="1"/>
          </p:cNvSpPr>
          <p:nvPr>
            <p:ph type="title" hasCustomPrompt="1"/>
          </p:nvPr>
        </p:nvSpPr>
        <p:spPr>
          <a:xfrm>
            <a:off x="450849" y="422670"/>
            <a:ext cx="5294631" cy="558405"/>
          </a:xfrm>
        </p:spPr>
        <p:txBody>
          <a:bodyPr/>
          <a:lstStyle>
            <a:lvl1pPr>
              <a:defRPr sz="3200"/>
            </a:lvl1pPr>
          </a:lstStyle>
          <a:p>
            <a:r>
              <a:rPr lang="en-GB" dirty="0"/>
              <a:t>Insert title here</a:t>
            </a:r>
          </a:p>
        </p:txBody>
      </p:sp>
      <p:sp>
        <p:nvSpPr>
          <p:cNvPr id="48" name="Text Placeholder 47">
            <a:extLst>
              <a:ext uri="{FF2B5EF4-FFF2-40B4-BE49-F238E27FC236}">
                <a16:creationId xmlns:a16="http://schemas.microsoft.com/office/drawing/2014/main" id="{A6F89A15-5038-B155-65DA-BC5E6EB05756}"/>
              </a:ext>
            </a:extLst>
          </p:cNvPr>
          <p:cNvSpPr>
            <a:spLocks noGrp="1"/>
          </p:cNvSpPr>
          <p:nvPr>
            <p:ph type="body" sz="quarter" idx="30" hasCustomPrompt="1"/>
          </p:nvPr>
        </p:nvSpPr>
        <p:spPr>
          <a:xfrm>
            <a:off x="6828026" y="410707"/>
            <a:ext cx="2375282" cy="3225837"/>
          </a:xfrm>
          <a:solidFill>
            <a:schemeClr val="accent1"/>
          </a:solidFill>
        </p:spPr>
        <p:txBody>
          <a:bodyPr/>
          <a:lstStyle>
            <a:lvl1pPr>
              <a:defRPr/>
            </a:lvl1pPr>
          </a:lstStyle>
          <a:p>
            <a:pPr lvl="0"/>
            <a:r>
              <a:rPr lang="en-GB"/>
              <a:t> </a:t>
            </a:r>
            <a:endParaRPr lang="en-GB" dirty="0"/>
          </a:p>
        </p:txBody>
      </p:sp>
      <p:sp>
        <p:nvSpPr>
          <p:cNvPr id="41" name="Text Placeholder 8">
            <a:extLst>
              <a:ext uri="{FF2B5EF4-FFF2-40B4-BE49-F238E27FC236}">
                <a16:creationId xmlns:a16="http://schemas.microsoft.com/office/drawing/2014/main" id="{7DE2D0C1-BFEC-6AD1-9DC1-22ADF699E91D}"/>
              </a:ext>
            </a:extLst>
          </p:cNvPr>
          <p:cNvSpPr>
            <a:spLocks noGrp="1"/>
          </p:cNvSpPr>
          <p:nvPr>
            <p:ph type="body" sz="quarter" idx="27" hasCustomPrompt="1"/>
          </p:nvPr>
        </p:nvSpPr>
        <p:spPr>
          <a:xfrm>
            <a:off x="7067298" y="708023"/>
            <a:ext cx="1595690" cy="144073"/>
          </a:xfrm>
          <a:solidFill>
            <a:schemeClr val="accent3"/>
          </a:solidFill>
        </p:spPr>
        <p:txBody>
          <a:bodyPr wrap="square" lIns="36000" tIns="18000" rIns="36000" bIns="18000" anchor="ctr">
            <a:spAutoFit/>
          </a:bodyPr>
          <a:lstStyle>
            <a:lvl1pPr algn="l">
              <a:defRPr sz="700" cap="all" spc="50" baseline="0">
                <a:solidFill>
                  <a:schemeClr val="bg2"/>
                </a:solidFill>
              </a:defRPr>
            </a:lvl1pPr>
          </a:lstStyle>
          <a:p>
            <a:pPr lvl="0"/>
            <a:r>
              <a:rPr lang="en-GB"/>
              <a:t>SUB HEADING</a:t>
            </a:r>
            <a:endParaRPr lang="en-GB" dirty="0"/>
          </a:p>
        </p:txBody>
      </p:sp>
      <p:sp>
        <p:nvSpPr>
          <p:cNvPr id="42" name="Text Placeholder 37">
            <a:extLst>
              <a:ext uri="{FF2B5EF4-FFF2-40B4-BE49-F238E27FC236}">
                <a16:creationId xmlns:a16="http://schemas.microsoft.com/office/drawing/2014/main" id="{96720F14-258B-FE90-606B-B935D0948B23}"/>
              </a:ext>
            </a:extLst>
          </p:cNvPr>
          <p:cNvSpPr>
            <a:spLocks noGrp="1"/>
          </p:cNvSpPr>
          <p:nvPr>
            <p:ph type="body" sz="quarter" idx="28" hasCustomPrompt="1"/>
          </p:nvPr>
        </p:nvSpPr>
        <p:spPr>
          <a:xfrm>
            <a:off x="6993207" y="969772"/>
            <a:ext cx="2075673" cy="2459228"/>
          </a:xfrm>
        </p:spPr>
        <p:txBody>
          <a:bodyPr/>
          <a:lstStyle>
            <a:lvl1pPr marL="0" indent="0">
              <a:lnSpc>
                <a:spcPct val="100000"/>
              </a:lnSpc>
              <a:spcAft>
                <a:spcPts val="600"/>
              </a:spcAft>
              <a:buClr>
                <a:schemeClr val="accent3"/>
              </a:buClr>
              <a:buFont typeface="Wingdings" panose="05000000000000000000" pitchFamily="2" charset="2"/>
              <a:buNone/>
              <a:defRPr sz="1200"/>
            </a:lvl1pPr>
            <a:lvl2pPr>
              <a:lnSpc>
                <a:spcPct val="100000"/>
              </a:lnSpc>
              <a:spcAft>
                <a:spcPts val="600"/>
              </a:spcAft>
              <a:buClr>
                <a:schemeClr val="accent3"/>
              </a:buClr>
              <a:defRPr sz="1200"/>
            </a:lvl2pPr>
            <a:lvl3pPr>
              <a:lnSpc>
                <a:spcPct val="100000"/>
              </a:lnSpc>
              <a:spcAft>
                <a:spcPts val="600"/>
              </a:spcAft>
              <a:buClr>
                <a:schemeClr val="accent3"/>
              </a:buClr>
              <a:defRPr sz="1100"/>
            </a:lvl3pPr>
            <a:lvl4pPr>
              <a:lnSpc>
                <a:spcPct val="100000"/>
              </a:lnSpc>
              <a:spcAft>
                <a:spcPts val="600"/>
              </a:spcAft>
              <a:buClr>
                <a:schemeClr val="accent3"/>
              </a:buClr>
              <a:defRPr sz="1050"/>
            </a:lvl4pPr>
            <a:lvl5pPr>
              <a:lnSpc>
                <a:spcPct val="100000"/>
              </a:lnSpc>
              <a:spcAft>
                <a:spcPts val="600"/>
              </a:spcAft>
              <a:buClr>
                <a:schemeClr val="accent3"/>
              </a:buCl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9" name="Date Placeholder 68">
            <a:extLst>
              <a:ext uri="{FF2B5EF4-FFF2-40B4-BE49-F238E27FC236}">
                <a16:creationId xmlns:a16="http://schemas.microsoft.com/office/drawing/2014/main" id="{42284646-862D-4EC7-6E32-D40BEEC99BF4}"/>
              </a:ext>
            </a:extLst>
          </p:cNvPr>
          <p:cNvSpPr>
            <a:spLocks noGrp="1"/>
          </p:cNvSpPr>
          <p:nvPr>
            <p:ph type="dt" sz="half" idx="32"/>
          </p:nvPr>
        </p:nvSpPr>
        <p:spPr/>
        <p:txBody>
          <a:bodyPr/>
          <a:lstStyle/>
          <a:p>
            <a:endParaRPr lang="en-GB" dirty="0"/>
          </a:p>
        </p:txBody>
      </p:sp>
      <p:sp>
        <p:nvSpPr>
          <p:cNvPr id="70" name="Footer Placeholder 69">
            <a:extLst>
              <a:ext uri="{FF2B5EF4-FFF2-40B4-BE49-F238E27FC236}">
                <a16:creationId xmlns:a16="http://schemas.microsoft.com/office/drawing/2014/main" id="{DC2FF455-B8D2-DFA8-0165-7FBECD0F91B5}"/>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1" name="Slide Number Placeholder 70">
            <a:extLst>
              <a:ext uri="{FF2B5EF4-FFF2-40B4-BE49-F238E27FC236}">
                <a16:creationId xmlns:a16="http://schemas.microsoft.com/office/drawing/2014/main" id="{AFC00A14-9725-FCD7-03DE-BC626B798775}"/>
              </a:ext>
            </a:extLst>
          </p:cNvPr>
          <p:cNvSpPr>
            <a:spLocks noGrp="1"/>
          </p:cNvSpPr>
          <p:nvPr>
            <p:ph type="sldNum" sz="quarter" idx="34"/>
          </p:nvPr>
        </p:nvSpPr>
        <p:spPr/>
        <p:txBody>
          <a:bodyPr/>
          <a:lstStyle/>
          <a:p>
            <a:fld id="{BB07EAE1-021A-493C-B07F-6FE9E5D11BEB}" type="slidenum">
              <a:rPr lang="en-GB" smtClean="0"/>
              <a:pPr/>
              <a:t>‹#›</a:t>
            </a:fld>
            <a:endParaRPr lang="en-GB" dirty="0"/>
          </a:p>
        </p:txBody>
      </p:sp>
      <p:sp>
        <p:nvSpPr>
          <p:cNvPr id="28" name="Text Placeholder 32">
            <a:extLst>
              <a:ext uri="{FF2B5EF4-FFF2-40B4-BE49-F238E27FC236}">
                <a16:creationId xmlns:a16="http://schemas.microsoft.com/office/drawing/2014/main" id="{FB8596E7-1A2E-A76A-8AB2-CE71DA3E1EAF}"/>
              </a:ext>
            </a:extLst>
          </p:cNvPr>
          <p:cNvSpPr>
            <a:spLocks noGrp="1"/>
          </p:cNvSpPr>
          <p:nvPr>
            <p:ph type="body" sz="quarter" idx="36" hasCustomPrompt="1"/>
          </p:nvPr>
        </p:nvSpPr>
        <p:spPr>
          <a:xfrm>
            <a:off x="2373986" y="2505796"/>
            <a:ext cx="1657339" cy="276999"/>
          </a:xfrm>
        </p:spPr>
        <p:txBody>
          <a:bodyPr/>
          <a:lstStyle>
            <a:lvl1pPr>
              <a:defRPr sz="1200" cap="all" baseline="0">
                <a:latin typeface="+mj-lt"/>
              </a:defRPr>
            </a:lvl1pPr>
          </a:lstStyle>
          <a:p>
            <a:pPr lvl="0"/>
            <a:r>
              <a:rPr lang="en-GB" dirty="0"/>
              <a:t>solutions</a:t>
            </a:r>
          </a:p>
        </p:txBody>
      </p:sp>
      <p:sp>
        <p:nvSpPr>
          <p:cNvPr id="32" name="Text Placeholder 32">
            <a:extLst>
              <a:ext uri="{FF2B5EF4-FFF2-40B4-BE49-F238E27FC236}">
                <a16:creationId xmlns:a16="http://schemas.microsoft.com/office/drawing/2014/main" id="{9DBE44FE-552A-2F77-A404-15DA4AF21DFE}"/>
              </a:ext>
            </a:extLst>
          </p:cNvPr>
          <p:cNvSpPr>
            <a:spLocks noGrp="1"/>
          </p:cNvSpPr>
          <p:nvPr>
            <p:ph type="body" sz="quarter" idx="37" hasCustomPrompt="1"/>
          </p:nvPr>
        </p:nvSpPr>
        <p:spPr>
          <a:xfrm>
            <a:off x="4364745" y="2505796"/>
            <a:ext cx="1657339" cy="276999"/>
          </a:xfrm>
        </p:spPr>
        <p:txBody>
          <a:bodyPr/>
          <a:lstStyle>
            <a:lvl1pPr>
              <a:defRPr sz="1200" cap="all" baseline="0">
                <a:latin typeface="+mj-lt"/>
              </a:defRPr>
            </a:lvl1pPr>
          </a:lstStyle>
          <a:p>
            <a:pPr lvl="0"/>
            <a:r>
              <a:rPr lang="en-GB" dirty="0"/>
              <a:t>results</a:t>
            </a:r>
          </a:p>
        </p:txBody>
      </p:sp>
      <p:sp>
        <p:nvSpPr>
          <p:cNvPr id="40" name="Text Placeholder 37">
            <a:extLst>
              <a:ext uri="{FF2B5EF4-FFF2-40B4-BE49-F238E27FC236}">
                <a16:creationId xmlns:a16="http://schemas.microsoft.com/office/drawing/2014/main" id="{A0F2DCA5-C663-2A60-C9EC-181FF72426D6}"/>
              </a:ext>
            </a:extLst>
          </p:cNvPr>
          <p:cNvSpPr>
            <a:spLocks noGrp="1"/>
          </p:cNvSpPr>
          <p:nvPr>
            <p:ph type="body" sz="quarter" idx="39" hasCustomPrompt="1"/>
          </p:nvPr>
        </p:nvSpPr>
        <p:spPr>
          <a:xfrm>
            <a:off x="2400677" y="5462090"/>
            <a:ext cx="2002574" cy="244682"/>
          </a:xfrm>
        </p:spPr>
        <p:txBody>
          <a:bodyPr/>
          <a:lstStyle>
            <a:lvl1pPr>
              <a:defRPr sz="900"/>
            </a:lvl1pPr>
          </a:lstStyle>
          <a:p>
            <a:pPr lvl="0"/>
            <a:r>
              <a:rPr lang="en-GB"/>
              <a:t>Total value:</a:t>
            </a:r>
            <a:endParaRPr lang="en-GB" dirty="0"/>
          </a:p>
        </p:txBody>
      </p:sp>
      <p:sp>
        <p:nvSpPr>
          <p:cNvPr id="6" name="Picture Placeholder 16">
            <a:extLst>
              <a:ext uri="{FF2B5EF4-FFF2-40B4-BE49-F238E27FC236}">
                <a16:creationId xmlns:a16="http://schemas.microsoft.com/office/drawing/2014/main" id="{623A9293-4010-A746-AACE-E960303E30DB}"/>
              </a:ext>
            </a:extLst>
          </p:cNvPr>
          <p:cNvSpPr>
            <a:spLocks noGrp="1"/>
          </p:cNvSpPr>
          <p:nvPr>
            <p:ph type="pic" sz="quarter" idx="95" hasCustomPrompt="1"/>
          </p:nvPr>
        </p:nvSpPr>
        <p:spPr>
          <a:xfrm>
            <a:off x="590675" y="2111578"/>
            <a:ext cx="296738" cy="296738"/>
          </a:xfrm>
        </p:spPr>
        <p:txBody>
          <a:bodyPr lIns="0" rIns="0"/>
          <a:lstStyle>
            <a:lvl1pPr algn="ctr">
              <a:defRPr sz="700">
                <a:solidFill>
                  <a:schemeClr val="tx1"/>
                </a:solidFill>
              </a:defRPr>
            </a:lvl1pPr>
          </a:lstStyle>
          <a:p>
            <a:r>
              <a:rPr lang="en-GB" dirty="0"/>
              <a:t>Icon</a:t>
            </a:r>
          </a:p>
        </p:txBody>
      </p:sp>
      <p:sp>
        <p:nvSpPr>
          <p:cNvPr id="12" name="Picture Placeholder 16">
            <a:extLst>
              <a:ext uri="{FF2B5EF4-FFF2-40B4-BE49-F238E27FC236}">
                <a16:creationId xmlns:a16="http://schemas.microsoft.com/office/drawing/2014/main" id="{1C57B144-A8D9-EF7E-AF0A-A19807C14B91}"/>
              </a:ext>
            </a:extLst>
          </p:cNvPr>
          <p:cNvSpPr>
            <a:spLocks noGrp="1"/>
          </p:cNvSpPr>
          <p:nvPr>
            <p:ph type="pic" sz="quarter" idx="97" hasCustomPrompt="1"/>
          </p:nvPr>
        </p:nvSpPr>
        <p:spPr>
          <a:xfrm>
            <a:off x="2516060" y="2104504"/>
            <a:ext cx="296738" cy="296738"/>
          </a:xfrm>
        </p:spPr>
        <p:txBody>
          <a:bodyPr lIns="0" rIns="0"/>
          <a:lstStyle>
            <a:lvl1pPr algn="ctr">
              <a:defRPr sz="700">
                <a:solidFill>
                  <a:schemeClr val="tx1"/>
                </a:solidFill>
              </a:defRPr>
            </a:lvl1pPr>
          </a:lstStyle>
          <a:p>
            <a:r>
              <a:rPr lang="en-GB" dirty="0"/>
              <a:t>Icon</a:t>
            </a:r>
          </a:p>
        </p:txBody>
      </p:sp>
      <p:sp>
        <p:nvSpPr>
          <p:cNvPr id="30" name="Picture Placeholder 16">
            <a:extLst>
              <a:ext uri="{FF2B5EF4-FFF2-40B4-BE49-F238E27FC236}">
                <a16:creationId xmlns:a16="http://schemas.microsoft.com/office/drawing/2014/main" id="{3B485BE3-A14A-E8E5-22FE-55CA6207992D}"/>
              </a:ext>
            </a:extLst>
          </p:cNvPr>
          <p:cNvSpPr>
            <a:spLocks noGrp="1"/>
          </p:cNvSpPr>
          <p:nvPr>
            <p:ph type="pic" sz="quarter" idx="99" hasCustomPrompt="1"/>
          </p:nvPr>
        </p:nvSpPr>
        <p:spPr>
          <a:xfrm>
            <a:off x="4508693" y="2097430"/>
            <a:ext cx="296738" cy="296738"/>
          </a:xfrm>
        </p:spPr>
        <p:txBody>
          <a:bodyPr lIns="0" rIns="0"/>
          <a:lstStyle>
            <a:lvl1pPr algn="ctr">
              <a:defRPr sz="700">
                <a:solidFill>
                  <a:schemeClr val="tx1"/>
                </a:solidFill>
              </a:defRPr>
            </a:lvl1pPr>
          </a:lstStyle>
          <a:p>
            <a:r>
              <a:rPr lang="en-GB" dirty="0"/>
              <a:t>Icon</a:t>
            </a:r>
          </a:p>
        </p:txBody>
      </p:sp>
      <p:cxnSp>
        <p:nvCxnSpPr>
          <p:cNvPr id="2" name="Straight Connector 1">
            <a:extLst>
              <a:ext uri="{FF2B5EF4-FFF2-40B4-BE49-F238E27FC236}">
                <a16:creationId xmlns:a16="http://schemas.microsoft.com/office/drawing/2014/main" id="{771E0C03-6C1C-ECD9-96DF-092A6B1F1397}"/>
              </a:ext>
            </a:extLst>
          </p:cNvPr>
          <p:cNvCxnSpPr>
            <a:cxnSpLocks/>
          </p:cNvCxnSpPr>
          <p:nvPr userDrawn="1"/>
        </p:nvCxnSpPr>
        <p:spPr>
          <a:xfrm>
            <a:off x="2293779"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5B544A-91DB-80CB-83BB-3C5D0F8C1049}"/>
              </a:ext>
            </a:extLst>
          </p:cNvPr>
          <p:cNvCxnSpPr>
            <a:cxnSpLocks/>
          </p:cNvCxnSpPr>
          <p:nvPr userDrawn="1"/>
        </p:nvCxnSpPr>
        <p:spPr>
          <a:xfrm>
            <a:off x="4292575"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36A54FB-551F-A185-0E7C-EF86CB3D206B}"/>
              </a:ext>
            </a:extLst>
          </p:cNvPr>
          <p:cNvGrpSpPr/>
          <p:nvPr userDrawn="1"/>
        </p:nvGrpSpPr>
        <p:grpSpPr>
          <a:xfrm>
            <a:off x="-2178417" y="0"/>
            <a:ext cx="2116910" cy="4354799"/>
            <a:chOff x="-2170726" y="0"/>
            <a:chExt cx="2116910" cy="4354799"/>
          </a:xfrm>
        </p:grpSpPr>
        <p:grpSp>
          <p:nvGrpSpPr>
            <p:cNvPr id="33" name="Group 32">
              <a:extLst>
                <a:ext uri="{FF2B5EF4-FFF2-40B4-BE49-F238E27FC236}">
                  <a16:creationId xmlns:a16="http://schemas.microsoft.com/office/drawing/2014/main" id="{59C63A0E-FE2A-756C-5979-50DD8784AB3D}"/>
                </a:ext>
              </a:extLst>
            </p:cNvPr>
            <p:cNvGrpSpPr/>
            <p:nvPr userDrawn="1"/>
          </p:nvGrpSpPr>
          <p:grpSpPr>
            <a:xfrm>
              <a:off x="-2170726" y="0"/>
              <a:ext cx="2116910" cy="4354799"/>
              <a:chOff x="1841345" y="1593847"/>
              <a:chExt cx="2116910" cy="4354799"/>
            </a:xfrm>
          </p:grpSpPr>
          <p:sp>
            <p:nvSpPr>
              <p:cNvPr id="46" name="Rectangle 45">
                <a:extLst>
                  <a:ext uri="{FF2B5EF4-FFF2-40B4-BE49-F238E27FC236}">
                    <a16:creationId xmlns:a16="http://schemas.microsoft.com/office/drawing/2014/main" id="{2B39368D-7DD6-F7D7-53A8-6220BB1ADBB4}"/>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5A56329F-DF62-FBF9-2648-762D0BD703E2}"/>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1" name="TextBox 50">
                <a:extLst>
                  <a:ext uri="{FF2B5EF4-FFF2-40B4-BE49-F238E27FC236}">
                    <a16:creationId xmlns:a16="http://schemas.microsoft.com/office/drawing/2014/main" id="{574BE71D-04DF-F2BB-6913-3E936505BC7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52" name="TextBox 51">
                <a:extLst>
                  <a:ext uri="{FF2B5EF4-FFF2-40B4-BE49-F238E27FC236}">
                    <a16:creationId xmlns:a16="http://schemas.microsoft.com/office/drawing/2014/main" id="{4932EEDE-CBC3-47CC-7BC6-90DC3B51FAF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53" name="TextBox 52">
                <a:extLst>
                  <a:ext uri="{FF2B5EF4-FFF2-40B4-BE49-F238E27FC236}">
                    <a16:creationId xmlns:a16="http://schemas.microsoft.com/office/drawing/2014/main" id="{D17D7841-5FC9-F6A0-6CEA-30D08214BAB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54" name="TextBox 53">
                <a:extLst>
                  <a:ext uri="{FF2B5EF4-FFF2-40B4-BE49-F238E27FC236}">
                    <a16:creationId xmlns:a16="http://schemas.microsoft.com/office/drawing/2014/main" id="{09911A80-0245-8E0E-B958-77B192B5ABA2}"/>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34" name="Picture 33">
              <a:extLst>
                <a:ext uri="{FF2B5EF4-FFF2-40B4-BE49-F238E27FC236}">
                  <a16:creationId xmlns:a16="http://schemas.microsoft.com/office/drawing/2014/main" id="{738A8C25-1D04-5429-96F7-60A8C65CF7AB}"/>
                </a:ext>
              </a:extLst>
            </p:cNvPr>
            <p:cNvPicPr>
              <a:picLocks noChangeAspect="1"/>
            </p:cNvPicPr>
            <p:nvPr userDrawn="1"/>
          </p:nvPicPr>
          <p:blipFill>
            <a:blip r:embed="rId5"/>
            <a:stretch>
              <a:fillRect/>
            </a:stretch>
          </p:blipFill>
          <p:spPr>
            <a:xfrm>
              <a:off x="-1743959" y="1421385"/>
              <a:ext cx="1257300" cy="733425"/>
            </a:xfrm>
            <a:prstGeom prst="rect">
              <a:avLst/>
            </a:prstGeom>
          </p:spPr>
        </p:pic>
        <p:sp>
          <p:nvSpPr>
            <p:cNvPr id="35" name="Oval 34">
              <a:extLst>
                <a:ext uri="{FF2B5EF4-FFF2-40B4-BE49-F238E27FC236}">
                  <a16:creationId xmlns:a16="http://schemas.microsoft.com/office/drawing/2014/main" id="{46FAD559-799D-E679-34DC-4E56F351568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43" name="Picture 42">
              <a:extLst>
                <a:ext uri="{FF2B5EF4-FFF2-40B4-BE49-F238E27FC236}">
                  <a16:creationId xmlns:a16="http://schemas.microsoft.com/office/drawing/2014/main" id="{353AF0C0-37FB-16AA-02D8-DA1E1B9AD233}"/>
                </a:ext>
              </a:extLst>
            </p:cNvPr>
            <p:cNvPicPr>
              <a:picLocks noChangeAspect="1"/>
            </p:cNvPicPr>
            <p:nvPr userDrawn="1"/>
          </p:nvPicPr>
          <p:blipFill>
            <a:blip r:embed="rId6"/>
            <a:stretch>
              <a:fillRect/>
            </a:stretch>
          </p:blipFill>
          <p:spPr>
            <a:xfrm>
              <a:off x="-1743959" y="3490852"/>
              <a:ext cx="1257300" cy="723900"/>
            </a:xfrm>
            <a:prstGeom prst="rect">
              <a:avLst/>
            </a:prstGeom>
          </p:spPr>
        </p:pic>
        <p:sp>
          <p:nvSpPr>
            <p:cNvPr id="45" name="Oval 44">
              <a:extLst>
                <a:ext uri="{FF2B5EF4-FFF2-40B4-BE49-F238E27FC236}">
                  <a16:creationId xmlns:a16="http://schemas.microsoft.com/office/drawing/2014/main" id="{D19B1BCC-9EF4-2A9F-13E3-EF8706279C33}"/>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108" name="Group 107">
            <a:extLst>
              <a:ext uri="{FF2B5EF4-FFF2-40B4-BE49-F238E27FC236}">
                <a16:creationId xmlns:a16="http://schemas.microsoft.com/office/drawing/2014/main" id="{CEED74DF-19C1-C859-A9BF-117851AE09A6}"/>
              </a:ext>
            </a:extLst>
          </p:cNvPr>
          <p:cNvGrpSpPr/>
          <p:nvPr userDrawn="1"/>
        </p:nvGrpSpPr>
        <p:grpSpPr>
          <a:xfrm>
            <a:off x="12287572" y="0"/>
            <a:ext cx="2175021" cy="5486150"/>
            <a:chOff x="12287572" y="0"/>
            <a:chExt cx="2175021" cy="5486150"/>
          </a:xfrm>
        </p:grpSpPr>
        <p:grpSp>
          <p:nvGrpSpPr>
            <p:cNvPr id="109" name="Group 108">
              <a:extLst>
                <a:ext uri="{FF2B5EF4-FFF2-40B4-BE49-F238E27FC236}">
                  <a16:creationId xmlns:a16="http://schemas.microsoft.com/office/drawing/2014/main" id="{72D3427B-4F16-330F-3C4C-3C65819B5F02}"/>
                </a:ext>
              </a:extLst>
            </p:cNvPr>
            <p:cNvGrpSpPr/>
            <p:nvPr/>
          </p:nvGrpSpPr>
          <p:grpSpPr>
            <a:xfrm>
              <a:off x="12287572" y="0"/>
              <a:ext cx="2175021" cy="4839558"/>
              <a:chOff x="838200" y="1150069"/>
              <a:chExt cx="2175021" cy="4839558"/>
            </a:xfrm>
          </p:grpSpPr>
          <p:sp>
            <p:nvSpPr>
              <p:cNvPr id="121" name="Rectangle 120">
                <a:extLst>
                  <a:ext uri="{FF2B5EF4-FFF2-40B4-BE49-F238E27FC236}">
                    <a16:creationId xmlns:a16="http://schemas.microsoft.com/office/drawing/2014/main" id="{397AA223-53F8-98D1-AD57-5C71D3A9F7D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2" name="Rectangle 121">
                <a:extLst>
                  <a:ext uri="{FF2B5EF4-FFF2-40B4-BE49-F238E27FC236}">
                    <a16:creationId xmlns:a16="http://schemas.microsoft.com/office/drawing/2014/main" id="{48814F47-BFEE-30B3-9E58-1E38B20659D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3" name="TextBox 122">
                <a:extLst>
                  <a:ext uri="{FF2B5EF4-FFF2-40B4-BE49-F238E27FC236}">
                    <a16:creationId xmlns:a16="http://schemas.microsoft.com/office/drawing/2014/main" id="{3BDC9DDF-FAA8-24C2-2D48-12307AAAD93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24" name="TextBox 123">
                <a:extLst>
                  <a:ext uri="{FF2B5EF4-FFF2-40B4-BE49-F238E27FC236}">
                    <a16:creationId xmlns:a16="http://schemas.microsoft.com/office/drawing/2014/main" id="{708A672F-69B7-7564-DEB5-3E4D965E9B4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5" name="TextBox 124">
                <a:extLst>
                  <a:ext uri="{FF2B5EF4-FFF2-40B4-BE49-F238E27FC236}">
                    <a16:creationId xmlns:a16="http://schemas.microsoft.com/office/drawing/2014/main" id="{3BBD364C-E247-3EDE-8D66-EA79EC06852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26" name="TextBox 125">
                <a:extLst>
                  <a:ext uri="{FF2B5EF4-FFF2-40B4-BE49-F238E27FC236}">
                    <a16:creationId xmlns:a16="http://schemas.microsoft.com/office/drawing/2014/main" id="{C4D38E0F-85B6-4D57-C549-D99B5215F3B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27" name="TextBox 126">
                <a:extLst>
                  <a:ext uri="{FF2B5EF4-FFF2-40B4-BE49-F238E27FC236}">
                    <a16:creationId xmlns:a16="http://schemas.microsoft.com/office/drawing/2014/main" id="{BB0E6C17-6C03-7F40-2AC7-1232E373B8D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28" name="TextBox 127">
                <a:extLst>
                  <a:ext uri="{FF2B5EF4-FFF2-40B4-BE49-F238E27FC236}">
                    <a16:creationId xmlns:a16="http://schemas.microsoft.com/office/drawing/2014/main" id="{612A755F-A764-0180-B609-E81C354FA86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9" name="TextBox 128">
                <a:extLst>
                  <a:ext uri="{FF2B5EF4-FFF2-40B4-BE49-F238E27FC236}">
                    <a16:creationId xmlns:a16="http://schemas.microsoft.com/office/drawing/2014/main" id="{E47077B1-8362-B468-8781-09AD9EF2431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10" name="Group 109">
              <a:extLst>
                <a:ext uri="{FF2B5EF4-FFF2-40B4-BE49-F238E27FC236}">
                  <a16:creationId xmlns:a16="http://schemas.microsoft.com/office/drawing/2014/main" id="{535B8C4B-16BF-D542-170E-5159F6E53522}"/>
                </a:ext>
              </a:extLst>
            </p:cNvPr>
            <p:cNvGrpSpPr/>
            <p:nvPr userDrawn="1"/>
          </p:nvGrpSpPr>
          <p:grpSpPr>
            <a:xfrm>
              <a:off x="12287572" y="0"/>
              <a:ext cx="2175021" cy="5486150"/>
              <a:chOff x="838200" y="1150069"/>
              <a:chExt cx="2175021" cy="5486150"/>
            </a:xfrm>
          </p:grpSpPr>
          <p:sp>
            <p:nvSpPr>
              <p:cNvPr id="112" name="Rectangle 111">
                <a:extLst>
                  <a:ext uri="{FF2B5EF4-FFF2-40B4-BE49-F238E27FC236}">
                    <a16:creationId xmlns:a16="http://schemas.microsoft.com/office/drawing/2014/main" id="{04DA9924-0D30-0A87-A7FA-BB7B9004A95F}"/>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13" name="Rectangle 112">
                <a:extLst>
                  <a:ext uri="{FF2B5EF4-FFF2-40B4-BE49-F238E27FC236}">
                    <a16:creationId xmlns:a16="http://schemas.microsoft.com/office/drawing/2014/main" id="{16893199-3E73-8B6E-6B9D-7547EE8EE43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14" name="TextBox 113">
                <a:extLst>
                  <a:ext uri="{FF2B5EF4-FFF2-40B4-BE49-F238E27FC236}">
                    <a16:creationId xmlns:a16="http://schemas.microsoft.com/office/drawing/2014/main" id="{18FB24AB-13F5-23DF-AECF-71E3BA51615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15" name="TextBox 114">
                <a:extLst>
                  <a:ext uri="{FF2B5EF4-FFF2-40B4-BE49-F238E27FC236}">
                    <a16:creationId xmlns:a16="http://schemas.microsoft.com/office/drawing/2014/main" id="{09781C1B-6ABD-D898-AEE6-6111C8E7C7A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16" name="TextBox 115">
                <a:extLst>
                  <a:ext uri="{FF2B5EF4-FFF2-40B4-BE49-F238E27FC236}">
                    <a16:creationId xmlns:a16="http://schemas.microsoft.com/office/drawing/2014/main" id="{801BC7FC-FCF6-0807-451E-F19A5488253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17" name="TextBox 116">
                <a:extLst>
                  <a:ext uri="{FF2B5EF4-FFF2-40B4-BE49-F238E27FC236}">
                    <a16:creationId xmlns:a16="http://schemas.microsoft.com/office/drawing/2014/main" id="{25B45501-6499-8161-9790-97D98D50D21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18" name="TextBox 117">
                <a:extLst>
                  <a:ext uri="{FF2B5EF4-FFF2-40B4-BE49-F238E27FC236}">
                    <a16:creationId xmlns:a16="http://schemas.microsoft.com/office/drawing/2014/main" id="{F275C180-DA1F-32AD-B30D-762DFA7FE37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119" name="TextBox 118">
                <a:extLst>
                  <a:ext uri="{FF2B5EF4-FFF2-40B4-BE49-F238E27FC236}">
                    <a16:creationId xmlns:a16="http://schemas.microsoft.com/office/drawing/2014/main" id="{8A4CF255-DC88-7195-DDF2-6BF84A02BE3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0" name="TextBox 119">
                <a:extLst>
                  <a:ext uri="{FF2B5EF4-FFF2-40B4-BE49-F238E27FC236}">
                    <a16:creationId xmlns:a16="http://schemas.microsoft.com/office/drawing/2014/main" id="{5757D6D0-6519-FA61-3D16-19398F40594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11" name="TextBox 110">
              <a:extLst>
                <a:ext uri="{FF2B5EF4-FFF2-40B4-BE49-F238E27FC236}">
                  <a16:creationId xmlns:a16="http://schemas.microsoft.com/office/drawing/2014/main" id="{10DF4732-FFDD-EBC5-8B59-A082C643F864}"/>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5" name="Group 54">
            <a:extLst>
              <a:ext uri="{FF2B5EF4-FFF2-40B4-BE49-F238E27FC236}">
                <a16:creationId xmlns:a16="http://schemas.microsoft.com/office/drawing/2014/main" id="{A2FD7EFA-58BF-C572-1165-893C23C37272}"/>
              </a:ext>
            </a:extLst>
          </p:cNvPr>
          <p:cNvGrpSpPr/>
          <p:nvPr userDrawn="1"/>
        </p:nvGrpSpPr>
        <p:grpSpPr>
          <a:xfrm>
            <a:off x="-2194492" y="4457972"/>
            <a:ext cx="2094954" cy="3914775"/>
            <a:chOff x="-2178418" y="4487679"/>
            <a:chExt cx="2094954" cy="3914775"/>
          </a:xfrm>
        </p:grpSpPr>
        <p:sp>
          <p:nvSpPr>
            <p:cNvPr id="56" name="Rectangle 55">
              <a:extLst>
                <a:ext uri="{FF2B5EF4-FFF2-40B4-BE49-F238E27FC236}">
                  <a16:creationId xmlns:a16="http://schemas.microsoft.com/office/drawing/2014/main" id="{2771D536-4D45-2DED-D493-ABE31A487867}"/>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43F1811D-8A96-B271-940D-A126F8C9B15B}"/>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6E91C123-CE09-DE02-3EB2-BD4A665C073E}"/>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59" name="TextBox 58">
              <a:extLst>
                <a:ext uri="{FF2B5EF4-FFF2-40B4-BE49-F238E27FC236}">
                  <a16:creationId xmlns:a16="http://schemas.microsoft.com/office/drawing/2014/main" id="{971AAE0C-4A2E-17DC-6BBF-715FDC91AA6A}"/>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60" name="TextBox 59">
              <a:extLst>
                <a:ext uri="{FF2B5EF4-FFF2-40B4-BE49-F238E27FC236}">
                  <a16:creationId xmlns:a16="http://schemas.microsoft.com/office/drawing/2014/main" id="{9317D4E8-7A30-D367-C959-7D3171392EBB}"/>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61" name="TextBox 60">
              <a:extLst>
                <a:ext uri="{FF2B5EF4-FFF2-40B4-BE49-F238E27FC236}">
                  <a16:creationId xmlns:a16="http://schemas.microsoft.com/office/drawing/2014/main" id="{9507B5A5-40AF-982F-D946-CC0D23582638}"/>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62" name="TextBox 61">
              <a:extLst>
                <a:ext uri="{FF2B5EF4-FFF2-40B4-BE49-F238E27FC236}">
                  <a16:creationId xmlns:a16="http://schemas.microsoft.com/office/drawing/2014/main" id="{661C7D0D-67D7-B443-8426-026630A2BD41}"/>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424574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Pricing layout with table">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5B2DA844-613D-FD01-A8F4-57FB2CB9E1E8}"/>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able Placeholder 7">
            <a:extLst>
              <a:ext uri="{FF2B5EF4-FFF2-40B4-BE49-F238E27FC236}">
                <a16:creationId xmlns:a16="http://schemas.microsoft.com/office/drawing/2014/main" id="{C7D98D93-E791-19E0-38F4-D0D1A183FCE3}"/>
              </a:ext>
            </a:extLst>
          </p:cNvPr>
          <p:cNvSpPr>
            <a:spLocks noGrp="1"/>
          </p:cNvSpPr>
          <p:nvPr>
            <p:ph type="tbl" sz="quarter" idx="14" hasCustomPrompt="1"/>
          </p:nvPr>
        </p:nvSpPr>
        <p:spPr>
          <a:xfrm>
            <a:off x="450849" y="2051050"/>
            <a:ext cx="10326687" cy="4267200"/>
          </a:xfrm>
        </p:spPr>
        <p:txBody>
          <a:bodyPr/>
          <a:lstStyle>
            <a:lvl1pPr algn="ctr">
              <a:defRPr/>
            </a:lvl1pPr>
          </a:lstStyle>
          <a:p>
            <a:r>
              <a:rPr lang="en-GB" dirty="0"/>
              <a:t>Click to insert table here</a:t>
            </a:r>
          </a:p>
        </p:txBody>
      </p:sp>
      <p:grpSp>
        <p:nvGrpSpPr>
          <p:cNvPr id="3" name="Group 2">
            <a:extLst>
              <a:ext uri="{FF2B5EF4-FFF2-40B4-BE49-F238E27FC236}">
                <a16:creationId xmlns:a16="http://schemas.microsoft.com/office/drawing/2014/main" id="{D829916F-9DE4-2617-8F72-04314F1D3490}"/>
              </a:ext>
            </a:extLst>
          </p:cNvPr>
          <p:cNvGrpSpPr/>
          <p:nvPr/>
        </p:nvGrpSpPr>
        <p:grpSpPr>
          <a:xfrm>
            <a:off x="-2178417" y="0"/>
            <a:ext cx="2116910" cy="4354799"/>
            <a:chOff x="-2170726" y="0"/>
            <a:chExt cx="2116910" cy="4354799"/>
          </a:xfrm>
        </p:grpSpPr>
        <p:grpSp>
          <p:nvGrpSpPr>
            <p:cNvPr id="7" name="Group 6">
              <a:extLst>
                <a:ext uri="{FF2B5EF4-FFF2-40B4-BE49-F238E27FC236}">
                  <a16:creationId xmlns:a16="http://schemas.microsoft.com/office/drawing/2014/main" id="{9DDF1A7D-B629-704D-98FB-72CAF2A12C35}"/>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13443028-0940-EA8D-C20A-74F6CFFA86D9}"/>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4" name="Rectangle 13">
                <a:extLst>
                  <a:ext uri="{FF2B5EF4-FFF2-40B4-BE49-F238E27FC236}">
                    <a16:creationId xmlns:a16="http://schemas.microsoft.com/office/drawing/2014/main" id="{FDC1882C-C5CC-33D3-8B78-E0008964C550}"/>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01B48764-5A27-FFB4-92F9-2B8E667E2783}"/>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6" name="TextBox 15">
                <a:extLst>
                  <a:ext uri="{FF2B5EF4-FFF2-40B4-BE49-F238E27FC236}">
                    <a16:creationId xmlns:a16="http://schemas.microsoft.com/office/drawing/2014/main" id="{7FDF81BE-FA69-DDB4-F7E2-5C8183F114C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7" name="TextBox 16">
                <a:extLst>
                  <a:ext uri="{FF2B5EF4-FFF2-40B4-BE49-F238E27FC236}">
                    <a16:creationId xmlns:a16="http://schemas.microsoft.com/office/drawing/2014/main" id="{8ECCD9F1-ED38-31D6-1044-D9A085E530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8" name="TextBox 17">
                <a:extLst>
                  <a:ext uri="{FF2B5EF4-FFF2-40B4-BE49-F238E27FC236}">
                    <a16:creationId xmlns:a16="http://schemas.microsoft.com/office/drawing/2014/main" id="{75E91786-C286-9D48-A0FE-78FCAD4FBCA9}"/>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9" name="Picture 8">
              <a:extLst>
                <a:ext uri="{FF2B5EF4-FFF2-40B4-BE49-F238E27FC236}">
                  <a16:creationId xmlns:a16="http://schemas.microsoft.com/office/drawing/2014/main" id="{6085B769-BF9F-8410-9181-2582802097E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10" name="Oval 9">
              <a:extLst>
                <a:ext uri="{FF2B5EF4-FFF2-40B4-BE49-F238E27FC236}">
                  <a16:creationId xmlns:a16="http://schemas.microsoft.com/office/drawing/2014/main" id="{4BEA9BE2-7D3A-16B9-E145-0513AF7A481A}"/>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8CEE24C2-0C18-F6BD-B19A-6497B5781D5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2" name="Oval 11">
              <a:extLst>
                <a:ext uri="{FF2B5EF4-FFF2-40B4-BE49-F238E27FC236}">
                  <a16:creationId xmlns:a16="http://schemas.microsoft.com/office/drawing/2014/main" id="{61C55BC9-9CDE-120B-1556-BA245C1AE006}"/>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37" name="Group 36">
            <a:extLst>
              <a:ext uri="{FF2B5EF4-FFF2-40B4-BE49-F238E27FC236}">
                <a16:creationId xmlns:a16="http://schemas.microsoft.com/office/drawing/2014/main" id="{7E11F40E-D2ED-E007-85EE-982082A3CC94}"/>
              </a:ext>
            </a:extLst>
          </p:cNvPr>
          <p:cNvGrpSpPr/>
          <p:nvPr/>
        </p:nvGrpSpPr>
        <p:grpSpPr>
          <a:xfrm>
            <a:off x="12287572" y="-2519"/>
            <a:ext cx="2159455" cy="6092540"/>
            <a:chOff x="-2179314" y="4463260"/>
            <a:chExt cx="2159455" cy="6092540"/>
          </a:xfrm>
        </p:grpSpPr>
        <p:sp>
          <p:nvSpPr>
            <p:cNvPr id="38" name="Rectangle 37">
              <a:extLst>
                <a:ext uri="{FF2B5EF4-FFF2-40B4-BE49-F238E27FC236}">
                  <a16:creationId xmlns:a16="http://schemas.microsoft.com/office/drawing/2014/main" id="{86CFEFAD-3C2F-0A64-70D8-751DEBF9EE2F}"/>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9" name="Rectangle 38">
              <a:extLst>
                <a:ext uri="{FF2B5EF4-FFF2-40B4-BE49-F238E27FC236}">
                  <a16:creationId xmlns:a16="http://schemas.microsoft.com/office/drawing/2014/main" id="{F7D233BC-F56A-37EE-8F47-2A1F338E6068}"/>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40" name="TextBox 39">
              <a:extLst>
                <a:ext uri="{FF2B5EF4-FFF2-40B4-BE49-F238E27FC236}">
                  <a16:creationId xmlns:a16="http://schemas.microsoft.com/office/drawing/2014/main" id="{D6FD66DB-C039-DFE8-A7C6-BD7C78C37EDE}"/>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41" name="TextBox 40">
              <a:extLst>
                <a:ext uri="{FF2B5EF4-FFF2-40B4-BE49-F238E27FC236}">
                  <a16:creationId xmlns:a16="http://schemas.microsoft.com/office/drawing/2014/main" id="{780DCF5D-7D1A-B39A-F158-C748F7DF962F}"/>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42" name="TextBox 41">
              <a:extLst>
                <a:ext uri="{FF2B5EF4-FFF2-40B4-BE49-F238E27FC236}">
                  <a16:creationId xmlns:a16="http://schemas.microsoft.com/office/drawing/2014/main" id="{2EC4E977-068D-BCA8-77BB-4A0AFA85B76E}"/>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43" name="TextBox 42">
              <a:extLst>
                <a:ext uri="{FF2B5EF4-FFF2-40B4-BE49-F238E27FC236}">
                  <a16:creationId xmlns:a16="http://schemas.microsoft.com/office/drawing/2014/main" id="{F37181BB-DD3B-B30F-F3C7-9533F34BF902}"/>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44" name="TextBox 43">
              <a:extLst>
                <a:ext uri="{FF2B5EF4-FFF2-40B4-BE49-F238E27FC236}">
                  <a16:creationId xmlns:a16="http://schemas.microsoft.com/office/drawing/2014/main" id="{736A54DF-05E4-69F3-B9AB-B0901871A708}"/>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45" name="Rectangle 44">
              <a:extLst>
                <a:ext uri="{FF2B5EF4-FFF2-40B4-BE49-F238E27FC236}">
                  <a16:creationId xmlns:a16="http://schemas.microsoft.com/office/drawing/2014/main" id="{B52A5BF9-6DA6-AB56-5143-68CBEBB4D6C7}"/>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46" name="TextBox 45">
              <a:extLst>
                <a:ext uri="{FF2B5EF4-FFF2-40B4-BE49-F238E27FC236}">
                  <a16:creationId xmlns:a16="http://schemas.microsoft.com/office/drawing/2014/main" id="{DDE78992-AA88-3761-D886-3060AE37B1AF}"/>
                </a:ext>
              </a:extLst>
            </p:cNvPr>
            <p:cNvSpPr txBox="1"/>
            <p:nvPr/>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47" name="TextBox 46">
              <a:extLst>
                <a:ext uri="{FF2B5EF4-FFF2-40B4-BE49-F238E27FC236}">
                  <a16:creationId xmlns:a16="http://schemas.microsoft.com/office/drawing/2014/main" id="{9D12FAE9-D298-E55A-30DB-F1B8D51AD3A8}"/>
                </a:ext>
              </a:extLst>
            </p:cNvPr>
            <p:cNvSpPr txBox="1"/>
            <p:nvPr/>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48" name="TextBox 47">
              <a:extLst>
                <a:ext uri="{FF2B5EF4-FFF2-40B4-BE49-F238E27FC236}">
                  <a16:creationId xmlns:a16="http://schemas.microsoft.com/office/drawing/2014/main" id="{B97E3DCF-B0DF-D51D-AE1C-45A6857FB075}"/>
                </a:ext>
              </a:extLst>
            </p:cNvPr>
            <p:cNvSpPr txBox="1"/>
            <p:nvPr/>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49" name="TextBox 48">
              <a:extLst>
                <a:ext uri="{FF2B5EF4-FFF2-40B4-BE49-F238E27FC236}">
                  <a16:creationId xmlns:a16="http://schemas.microsoft.com/office/drawing/2014/main" id="{0AF8A3F7-580D-0B30-E002-8B4F38E864BA}"/>
                </a:ext>
              </a:extLst>
            </p:cNvPr>
            <p:cNvSpPr txBox="1"/>
            <p:nvPr/>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sp>
        <p:nvSpPr>
          <p:cNvPr id="51" name="Date Placeholder 50">
            <a:extLst>
              <a:ext uri="{FF2B5EF4-FFF2-40B4-BE49-F238E27FC236}">
                <a16:creationId xmlns:a16="http://schemas.microsoft.com/office/drawing/2014/main" id="{E6B53512-F119-7F01-F78B-40B54C526CF9}"/>
              </a:ext>
            </a:extLst>
          </p:cNvPr>
          <p:cNvSpPr>
            <a:spLocks noGrp="1"/>
          </p:cNvSpPr>
          <p:nvPr>
            <p:ph type="dt" sz="half" idx="31"/>
          </p:nvPr>
        </p:nvSpPr>
        <p:spPr/>
        <p:txBody>
          <a:bodyPr/>
          <a:lstStyle/>
          <a:p>
            <a:endParaRPr lang="en-GB" dirty="0"/>
          </a:p>
        </p:txBody>
      </p:sp>
      <p:sp>
        <p:nvSpPr>
          <p:cNvPr id="52" name="Footer Placeholder 51">
            <a:extLst>
              <a:ext uri="{FF2B5EF4-FFF2-40B4-BE49-F238E27FC236}">
                <a16:creationId xmlns:a16="http://schemas.microsoft.com/office/drawing/2014/main" id="{A5C45D8E-6A9A-B6D4-9787-5C8E8A0B770B}"/>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3" name="Slide Number Placeholder 52">
            <a:extLst>
              <a:ext uri="{FF2B5EF4-FFF2-40B4-BE49-F238E27FC236}">
                <a16:creationId xmlns:a16="http://schemas.microsoft.com/office/drawing/2014/main" id="{74312ABC-C06B-C595-6390-08E5D4740299}"/>
              </a:ext>
            </a:extLst>
          </p:cNvPr>
          <p:cNvSpPr>
            <a:spLocks noGrp="1"/>
          </p:cNvSpPr>
          <p:nvPr>
            <p:ph type="sldNum" sz="quarter" idx="33"/>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F6F835E4-2ACF-39F9-71C5-9EA5CF6F93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6" name="Text Placeholder 5">
            <a:extLst>
              <a:ext uri="{FF2B5EF4-FFF2-40B4-BE49-F238E27FC236}">
                <a16:creationId xmlns:a16="http://schemas.microsoft.com/office/drawing/2014/main" id="{B2DC8D4A-F482-46E8-494C-FC307AB09528}"/>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1">
            <a:extLst>
              <a:ext uri="{FF2B5EF4-FFF2-40B4-BE49-F238E27FC236}">
                <a16:creationId xmlns:a16="http://schemas.microsoft.com/office/drawing/2014/main" id="{E64426D6-B084-0902-DAD7-2DCEE961FE9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7B93F504-4097-5A4C-B1B5-24A56B2961EA}"/>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082B8088-EB8C-84A4-A237-0D58601BF74A}"/>
                </a:ext>
              </a:extLst>
            </p:cNvPr>
            <p:cNvGrpSpPr/>
            <p:nvPr userDrawn="1"/>
          </p:nvGrpSpPr>
          <p:grpSpPr>
            <a:xfrm>
              <a:off x="-2170726" y="0"/>
              <a:ext cx="2116910" cy="4354799"/>
              <a:chOff x="1841345" y="1593847"/>
              <a:chExt cx="2116910" cy="4354799"/>
            </a:xfrm>
          </p:grpSpPr>
          <p:sp>
            <p:nvSpPr>
              <p:cNvPr id="24" name="Rectangle 23">
                <a:extLst>
                  <a:ext uri="{FF2B5EF4-FFF2-40B4-BE49-F238E27FC236}">
                    <a16:creationId xmlns:a16="http://schemas.microsoft.com/office/drawing/2014/main" id="{C50F608D-5570-962F-8949-1AEE2C5A49A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5" name="Rectangle 24">
                <a:extLst>
                  <a:ext uri="{FF2B5EF4-FFF2-40B4-BE49-F238E27FC236}">
                    <a16:creationId xmlns:a16="http://schemas.microsoft.com/office/drawing/2014/main" id="{18C2F1C2-CB84-E423-2C9A-F858D5B2F62F}"/>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6" name="TextBox 25">
                <a:extLst>
                  <a:ext uri="{FF2B5EF4-FFF2-40B4-BE49-F238E27FC236}">
                    <a16:creationId xmlns:a16="http://schemas.microsoft.com/office/drawing/2014/main" id="{BFC6AE9F-D283-FF00-2E59-67920E83DED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7" name="TextBox 26">
                <a:extLst>
                  <a:ext uri="{FF2B5EF4-FFF2-40B4-BE49-F238E27FC236}">
                    <a16:creationId xmlns:a16="http://schemas.microsoft.com/office/drawing/2014/main" id="{F496069F-711B-FED5-3A10-948A671B323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8" name="TextBox 27">
                <a:extLst>
                  <a:ext uri="{FF2B5EF4-FFF2-40B4-BE49-F238E27FC236}">
                    <a16:creationId xmlns:a16="http://schemas.microsoft.com/office/drawing/2014/main" id="{6D11BC7A-2FB5-2966-8BF2-D59BF9A0388E}"/>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9" name="TextBox 28">
                <a:extLst>
                  <a:ext uri="{FF2B5EF4-FFF2-40B4-BE49-F238E27FC236}">
                    <a16:creationId xmlns:a16="http://schemas.microsoft.com/office/drawing/2014/main" id="{158CB84D-1AEE-F818-F895-099DDA614E8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20" name="Picture 19">
              <a:extLst>
                <a:ext uri="{FF2B5EF4-FFF2-40B4-BE49-F238E27FC236}">
                  <a16:creationId xmlns:a16="http://schemas.microsoft.com/office/drawing/2014/main" id="{AB820C90-1B4D-C3BF-FF70-30893602B173}"/>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551594BB-C71C-AADD-C72A-B0257F92A68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BC5B891D-2394-1699-7D71-70BC42D5999F}"/>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C9D09820-7211-6878-CB03-E3AE48586171}"/>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30" name="Group 29">
            <a:extLst>
              <a:ext uri="{FF2B5EF4-FFF2-40B4-BE49-F238E27FC236}">
                <a16:creationId xmlns:a16="http://schemas.microsoft.com/office/drawing/2014/main" id="{C4F5D108-6EF3-4B5C-ABE4-4F3FC6AEAF05}"/>
              </a:ext>
            </a:extLst>
          </p:cNvPr>
          <p:cNvGrpSpPr/>
          <p:nvPr userDrawn="1"/>
        </p:nvGrpSpPr>
        <p:grpSpPr>
          <a:xfrm>
            <a:off x="12287572" y="-2519"/>
            <a:ext cx="2159455" cy="6092540"/>
            <a:chOff x="-2179314" y="4463260"/>
            <a:chExt cx="2159455" cy="6092540"/>
          </a:xfrm>
        </p:grpSpPr>
        <p:sp>
          <p:nvSpPr>
            <p:cNvPr id="31" name="Rectangle 30">
              <a:extLst>
                <a:ext uri="{FF2B5EF4-FFF2-40B4-BE49-F238E27FC236}">
                  <a16:creationId xmlns:a16="http://schemas.microsoft.com/office/drawing/2014/main" id="{5099F5A5-AE7C-CB20-3DC1-A5F436AF16BF}"/>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2" name="Rectangle 31">
              <a:extLst>
                <a:ext uri="{FF2B5EF4-FFF2-40B4-BE49-F238E27FC236}">
                  <a16:creationId xmlns:a16="http://schemas.microsoft.com/office/drawing/2014/main" id="{9205A4C2-F104-B1F9-DBA9-6C69468C2980}"/>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33" name="TextBox 32">
              <a:extLst>
                <a:ext uri="{FF2B5EF4-FFF2-40B4-BE49-F238E27FC236}">
                  <a16:creationId xmlns:a16="http://schemas.microsoft.com/office/drawing/2014/main" id="{B3C2BF0D-1AB5-C28E-856A-DA1E96980ACE}"/>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35" name="TextBox 34">
              <a:extLst>
                <a:ext uri="{FF2B5EF4-FFF2-40B4-BE49-F238E27FC236}">
                  <a16:creationId xmlns:a16="http://schemas.microsoft.com/office/drawing/2014/main" id="{A48C79EC-817E-A47A-99D7-67076C71FA5B}"/>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36" name="TextBox 35">
              <a:extLst>
                <a:ext uri="{FF2B5EF4-FFF2-40B4-BE49-F238E27FC236}">
                  <a16:creationId xmlns:a16="http://schemas.microsoft.com/office/drawing/2014/main" id="{1B0E586B-6A23-4E72-BFB6-E3F31402505D}"/>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50" name="TextBox 49">
              <a:extLst>
                <a:ext uri="{FF2B5EF4-FFF2-40B4-BE49-F238E27FC236}">
                  <a16:creationId xmlns:a16="http://schemas.microsoft.com/office/drawing/2014/main" id="{3E4B9BEE-D232-8172-8460-A4398AF0AA10}"/>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54" name="TextBox 53">
              <a:extLst>
                <a:ext uri="{FF2B5EF4-FFF2-40B4-BE49-F238E27FC236}">
                  <a16:creationId xmlns:a16="http://schemas.microsoft.com/office/drawing/2014/main" id="{1FD81591-D63C-A71B-8B3E-A8C1DB629F48}"/>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55" name="Rectangle 54">
              <a:extLst>
                <a:ext uri="{FF2B5EF4-FFF2-40B4-BE49-F238E27FC236}">
                  <a16:creationId xmlns:a16="http://schemas.microsoft.com/office/drawing/2014/main" id="{B2898F3C-5CCC-E31E-99DC-B5DC6B162799}"/>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56" name="TextBox 55">
              <a:extLst>
                <a:ext uri="{FF2B5EF4-FFF2-40B4-BE49-F238E27FC236}">
                  <a16:creationId xmlns:a16="http://schemas.microsoft.com/office/drawing/2014/main" id="{D28322F0-8FFC-1919-8CD9-9173BD7DF995}"/>
                </a:ext>
              </a:extLst>
            </p:cNvPr>
            <p:cNvSpPr txBox="1"/>
            <p:nvPr userDrawn="1"/>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57" name="TextBox 56">
              <a:extLst>
                <a:ext uri="{FF2B5EF4-FFF2-40B4-BE49-F238E27FC236}">
                  <a16:creationId xmlns:a16="http://schemas.microsoft.com/office/drawing/2014/main" id="{01FCCB57-7192-8C45-FFE3-3A279EE6109F}"/>
                </a:ext>
              </a:extLst>
            </p:cNvPr>
            <p:cNvSpPr txBox="1"/>
            <p:nvPr userDrawn="1"/>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58" name="TextBox 57">
              <a:extLst>
                <a:ext uri="{FF2B5EF4-FFF2-40B4-BE49-F238E27FC236}">
                  <a16:creationId xmlns:a16="http://schemas.microsoft.com/office/drawing/2014/main" id="{1E706422-5C52-7805-298C-605E819B41C8}"/>
                </a:ext>
              </a:extLst>
            </p:cNvPr>
            <p:cNvSpPr txBox="1"/>
            <p:nvPr userDrawn="1"/>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59" name="TextBox 58">
              <a:extLst>
                <a:ext uri="{FF2B5EF4-FFF2-40B4-BE49-F238E27FC236}">
                  <a16:creationId xmlns:a16="http://schemas.microsoft.com/office/drawing/2014/main" id="{7E34AD31-8321-99FE-8B69-61E76BEA424E}"/>
                </a:ext>
              </a:extLst>
            </p:cNvPr>
            <p:cNvSpPr txBox="1"/>
            <p:nvPr userDrawn="1"/>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pic>
        <p:nvPicPr>
          <p:cNvPr id="60" name="Graphic 59">
            <a:extLst>
              <a:ext uri="{FF2B5EF4-FFF2-40B4-BE49-F238E27FC236}">
                <a16:creationId xmlns:a16="http://schemas.microsoft.com/office/drawing/2014/main" id="{6EA0E66C-6A11-825E-4EDA-9EDCD512803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4168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navy box with image">
    <p:bg>
      <p:bgPr>
        <a:solidFill>
          <a:schemeClr val="accent4"/>
        </a:solidFill>
        <a:effectLst/>
      </p:bgPr>
    </p:bg>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6F7737C-B734-A778-7841-040685E8E4ED}"/>
              </a:ext>
            </a:extLst>
          </p:cNvPr>
          <p:cNvSpPr>
            <a:spLocks noGrp="1"/>
          </p:cNvSpPr>
          <p:nvPr>
            <p:ph type="pic" sz="quarter" idx="17" hasCustomPrompt="1"/>
          </p:nvPr>
        </p:nvSpPr>
        <p:spPr>
          <a:xfrm>
            <a:off x="0" y="0"/>
            <a:ext cx="12192000" cy="6858000"/>
          </a:xfrm>
        </p:spPr>
        <p:txBody>
          <a:bodyPr/>
          <a:lstStyle>
            <a:lvl1pPr algn="ctr">
              <a:defRPr>
                <a:solidFill>
                  <a:schemeClr val="bg2"/>
                </a:solidFill>
              </a:defRPr>
            </a:lvl1pPr>
          </a:lstStyle>
          <a:p>
            <a:r>
              <a:rPr lang="en-GB" dirty="0"/>
              <a:t>Click icon to insert image</a:t>
            </a:r>
          </a:p>
        </p:txBody>
      </p:sp>
      <p:sp>
        <p:nvSpPr>
          <p:cNvPr id="8" name="Title 1">
            <a:extLst>
              <a:ext uri="{FF2B5EF4-FFF2-40B4-BE49-F238E27FC236}">
                <a16:creationId xmlns:a16="http://schemas.microsoft.com/office/drawing/2014/main" id="{D4D78DB4-4F4C-AA79-6397-27A0452B1307}"/>
              </a:ext>
            </a:extLst>
          </p:cNvPr>
          <p:cNvSpPr>
            <a:spLocks noGrp="1"/>
          </p:cNvSpPr>
          <p:nvPr>
            <p:ph type="title" hasCustomPrompt="1"/>
          </p:nvPr>
        </p:nvSpPr>
        <p:spPr>
          <a:xfrm>
            <a:off x="885190" y="1221105"/>
            <a:ext cx="4387850" cy="4402455"/>
          </a:xfrm>
          <a:blipFill dpi="0" rotWithShape="1">
            <a:blip r:embed="rId3"/>
            <a:srcRect/>
            <a:tile tx="0" ty="0" sx="70000" sy="70000" flip="none" algn="tl"/>
          </a:blipFill>
        </p:spPr>
        <p:txBody>
          <a:bodyPr lIns="360000" tIns="1404000" rIns="360000"/>
          <a:lstStyle>
            <a:lvl1pPr>
              <a:defRPr sz="4800">
                <a:latin typeface="+mn-lt"/>
              </a:defRPr>
            </a:lvl1pPr>
          </a:lstStyle>
          <a:p>
            <a:r>
              <a:rPr lang="en-GB"/>
              <a:t>Insert title here</a:t>
            </a:r>
            <a:endParaRPr lang="en-GB" dirty="0"/>
          </a:p>
        </p:txBody>
      </p:sp>
      <p:sp>
        <p:nvSpPr>
          <p:cNvPr id="10" name="Picture Placeholder 11">
            <a:extLst>
              <a:ext uri="{FF2B5EF4-FFF2-40B4-BE49-F238E27FC236}">
                <a16:creationId xmlns:a16="http://schemas.microsoft.com/office/drawing/2014/main" id="{92362A36-834D-7FE2-2D91-9AFB9150E0C4}"/>
              </a:ext>
            </a:extLst>
          </p:cNvPr>
          <p:cNvSpPr>
            <a:spLocks noGrp="1"/>
          </p:cNvSpPr>
          <p:nvPr>
            <p:ph type="pic" sz="quarter" idx="14" hasCustomPrompt="1"/>
          </p:nvPr>
        </p:nvSpPr>
        <p:spPr>
          <a:xfrm>
            <a:off x="1232699" y="4854894"/>
            <a:ext cx="1493832" cy="537004"/>
          </a:xfrm>
        </p:spPr>
        <p:txBody>
          <a:bodyPr/>
          <a:lstStyle>
            <a:lvl1pPr algn="ctr">
              <a:defRPr/>
            </a:lvl1pPr>
          </a:lstStyle>
          <a:p>
            <a:r>
              <a:rPr lang="en-GB" dirty="0"/>
              <a:t>Insert client logo</a:t>
            </a:r>
          </a:p>
        </p:txBody>
      </p:sp>
      <p:sp>
        <p:nvSpPr>
          <p:cNvPr id="11" name="Text Placeholder 14">
            <a:extLst>
              <a:ext uri="{FF2B5EF4-FFF2-40B4-BE49-F238E27FC236}">
                <a16:creationId xmlns:a16="http://schemas.microsoft.com/office/drawing/2014/main" id="{8FFFA866-D865-53B8-9344-AD58394B4950}"/>
              </a:ext>
            </a:extLst>
          </p:cNvPr>
          <p:cNvSpPr>
            <a:spLocks noGrp="1"/>
          </p:cNvSpPr>
          <p:nvPr>
            <p:ph type="body" sz="quarter" idx="15" hasCustomPrompt="1"/>
          </p:nvPr>
        </p:nvSpPr>
        <p:spPr>
          <a:xfrm>
            <a:off x="1151737" y="4649524"/>
            <a:ext cx="1184269" cy="205370"/>
          </a:xfrm>
          <a: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a:blipFill>
        </p:spPr>
        <p:txBody>
          <a:bodyPr>
            <a:normAutofit/>
          </a:bodyPr>
          <a:lstStyle>
            <a:lvl1pPr>
              <a:defRPr/>
            </a:lvl1pPr>
          </a:lstStyle>
          <a:p>
            <a:pPr lvl="0"/>
            <a:r>
              <a:rPr lang="en-GB"/>
              <a:t> </a:t>
            </a:r>
            <a:endParaRPr lang="en-GB" dirty="0"/>
          </a:p>
        </p:txBody>
      </p:sp>
      <p:sp>
        <p:nvSpPr>
          <p:cNvPr id="12" name="Text Placeholder 10">
            <a:extLst>
              <a:ext uri="{FF2B5EF4-FFF2-40B4-BE49-F238E27FC236}">
                <a16:creationId xmlns:a16="http://schemas.microsoft.com/office/drawing/2014/main" id="{9DFF5189-8764-CE44-6A98-9D00B4A20BA3}"/>
              </a:ext>
            </a:extLst>
          </p:cNvPr>
          <p:cNvSpPr>
            <a:spLocks noGrp="1"/>
          </p:cNvSpPr>
          <p:nvPr>
            <p:ph type="body" sz="quarter" idx="16" hasCustomPrompt="1"/>
          </p:nvPr>
        </p:nvSpPr>
        <p:spPr>
          <a:xfrm>
            <a:off x="10682288" y="478632"/>
            <a:ext cx="1035843" cy="1035843"/>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a:defRPr/>
            </a:lvl1pPr>
          </a:lstStyle>
          <a:p>
            <a:pPr lvl="0"/>
            <a:r>
              <a:rPr lang="en-GB"/>
              <a:t> </a:t>
            </a:r>
            <a:endParaRPr lang="en-GB" dirty="0"/>
          </a:p>
        </p:txBody>
      </p:sp>
      <p:sp>
        <p:nvSpPr>
          <p:cNvPr id="2" name="Text Placeholder 8">
            <a:extLst>
              <a:ext uri="{FF2B5EF4-FFF2-40B4-BE49-F238E27FC236}">
                <a16:creationId xmlns:a16="http://schemas.microsoft.com/office/drawing/2014/main" id="{F478D2A6-CEF2-085E-C90C-AA91667CC6FF}"/>
              </a:ext>
            </a:extLst>
          </p:cNvPr>
          <p:cNvSpPr>
            <a:spLocks noGrp="1"/>
          </p:cNvSpPr>
          <p:nvPr>
            <p:ph type="body" sz="quarter" idx="13" hasCustomPrompt="1"/>
          </p:nvPr>
        </p:nvSpPr>
        <p:spPr>
          <a:xfrm>
            <a:off x="1306829" y="2196108"/>
            <a:ext cx="1305980" cy="330072"/>
          </a:xfrm>
          <a:solidFill>
            <a:schemeClr val="accent1"/>
          </a:solidFill>
        </p:spPr>
        <p:txBody>
          <a:bodyPr wrap="none" lIns="72000" tIns="72000" rIns="72000" bIns="72000" anchor="ctr">
            <a:spAutoFit/>
          </a:bodyPr>
          <a:lstStyle>
            <a:lvl1pPr algn="l">
              <a:defRPr sz="1200" cap="all" spc="70" baseline="0">
                <a:solidFill>
                  <a:schemeClr val="bg2"/>
                </a:solidFill>
                <a:latin typeface="+mj-lt"/>
              </a:defRPr>
            </a:lvl1pPr>
          </a:lstStyle>
          <a:p>
            <a:pPr lvl="0"/>
            <a:r>
              <a:rPr lang="en-GB" dirty="0"/>
              <a:t>subheading</a:t>
            </a:r>
          </a:p>
        </p:txBody>
      </p:sp>
      <p:grpSp>
        <p:nvGrpSpPr>
          <p:cNvPr id="39" name="Group 38">
            <a:extLst>
              <a:ext uri="{FF2B5EF4-FFF2-40B4-BE49-F238E27FC236}">
                <a16:creationId xmlns:a16="http://schemas.microsoft.com/office/drawing/2014/main" id="{84DF421F-1C1F-00B2-C65E-8201CD269BFE}"/>
              </a:ext>
            </a:extLst>
          </p:cNvPr>
          <p:cNvGrpSpPr/>
          <p:nvPr userDrawn="1"/>
        </p:nvGrpSpPr>
        <p:grpSpPr>
          <a:xfrm>
            <a:off x="12287571" y="0"/>
            <a:ext cx="2175022" cy="5067300"/>
            <a:chOff x="838199" y="1150069"/>
            <a:chExt cx="2175022" cy="5067300"/>
          </a:xfrm>
        </p:grpSpPr>
        <p:sp>
          <p:nvSpPr>
            <p:cNvPr id="40" name="Rectangle 39">
              <a:extLst>
                <a:ext uri="{FF2B5EF4-FFF2-40B4-BE49-F238E27FC236}">
                  <a16:creationId xmlns:a16="http://schemas.microsoft.com/office/drawing/2014/main" id="{817C0A67-B994-7A08-D734-E5008C167A84}"/>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3243EA7D-235F-6204-FD64-F71F1623FCF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A41BE9A4-BCBE-FC5C-A5A8-E9A7DF10395F}"/>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3F9B4E05-573C-FDE4-33A5-E087F31EE27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A1178DFB-83B5-80B7-E825-4A6BD8F87B52}"/>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37FB00F2-EDF7-9D7E-BF38-7240EE3A4BE5}"/>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55F43388-3E35-9C8B-0F46-1215ABFD88AF}"/>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2B139C21-B0B8-C68B-4523-F54AA3E774E3}"/>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8" name="TextBox 47">
              <a:extLst>
                <a:ext uri="{FF2B5EF4-FFF2-40B4-BE49-F238E27FC236}">
                  <a16:creationId xmlns:a16="http://schemas.microsoft.com/office/drawing/2014/main" id="{865100DE-CCCB-9896-1C03-E69AF194D102}"/>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9" name="Group 48">
            <a:extLst>
              <a:ext uri="{FF2B5EF4-FFF2-40B4-BE49-F238E27FC236}">
                <a16:creationId xmlns:a16="http://schemas.microsoft.com/office/drawing/2014/main" id="{31C87E36-1D83-8A66-7D37-FDF1A4591336}"/>
              </a:ext>
            </a:extLst>
          </p:cNvPr>
          <p:cNvGrpSpPr/>
          <p:nvPr userDrawn="1"/>
        </p:nvGrpSpPr>
        <p:grpSpPr>
          <a:xfrm>
            <a:off x="12287572" y="0"/>
            <a:ext cx="2175021" cy="5486150"/>
            <a:chOff x="12287572" y="0"/>
            <a:chExt cx="2175021" cy="5486150"/>
          </a:xfrm>
        </p:grpSpPr>
        <p:grpSp>
          <p:nvGrpSpPr>
            <p:cNvPr id="50" name="Group 49">
              <a:extLst>
                <a:ext uri="{FF2B5EF4-FFF2-40B4-BE49-F238E27FC236}">
                  <a16:creationId xmlns:a16="http://schemas.microsoft.com/office/drawing/2014/main" id="{C16003F0-C73D-CCE4-888F-F7D5F1D49487}"/>
                </a:ext>
              </a:extLst>
            </p:cNvPr>
            <p:cNvGrpSpPr/>
            <p:nvPr/>
          </p:nvGrpSpPr>
          <p:grpSpPr>
            <a:xfrm>
              <a:off x="12287572" y="0"/>
              <a:ext cx="2175021" cy="4839558"/>
              <a:chOff x="838200" y="1150069"/>
              <a:chExt cx="2175021" cy="4839558"/>
            </a:xfrm>
          </p:grpSpPr>
          <p:sp>
            <p:nvSpPr>
              <p:cNvPr id="62" name="Rectangle 61">
                <a:extLst>
                  <a:ext uri="{FF2B5EF4-FFF2-40B4-BE49-F238E27FC236}">
                    <a16:creationId xmlns:a16="http://schemas.microsoft.com/office/drawing/2014/main" id="{E2ED8564-6309-40D4-9612-8321AD3B2CE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3" name="Rectangle 62">
                <a:extLst>
                  <a:ext uri="{FF2B5EF4-FFF2-40B4-BE49-F238E27FC236}">
                    <a16:creationId xmlns:a16="http://schemas.microsoft.com/office/drawing/2014/main" id="{E583E3D9-0A12-0403-4998-C552A992990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4" name="TextBox 63">
                <a:extLst>
                  <a:ext uri="{FF2B5EF4-FFF2-40B4-BE49-F238E27FC236}">
                    <a16:creationId xmlns:a16="http://schemas.microsoft.com/office/drawing/2014/main" id="{E206C88A-6367-6BF1-8AA6-6F59A723EC3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760D0811-53BC-2C7C-9DC9-22225A662FA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3F45767B-73A4-AE0E-FE56-23F7978B528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6B6ECD1F-602C-CB5E-0BE7-3B045A21ED5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D2AFF238-207E-658F-62DF-3C7F759AD5AA}"/>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9" name="TextBox 68">
                <a:extLst>
                  <a:ext uri="{FF2B5EF4-FFF2-40B4-BE49-F238E27FC236}">
                    <a16:creationId xmlns:a16="http://schemas.microsoft.com/office/drawing/2014/main" id="{D56B6DDC-5D09-0771-CA4D-6B2E17530ECC}"/>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0" name="TextBox 69">
                <a:extLst>
                  <a:ext uri="{FF2B5EF4-FFF2-40B4-BE49-F238E27FC236}">
                    <a16:creationId xmlns:a16="http://schemas.microsoft.com/office/drawing/2014/main" id="{46170BA5-09F0-755E-0A66-B4BFD213468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1" name="Group 50">
              <a:extLst>
                <a:ext uri="{FF2B5EF4-FFF2-40B4-BE49-F238E27FC236}">
                  <a16:creationId xmlns:a16="http://schemas.microsoft.com/office/drawing/2014/main" id="{DB1DB39C-85B6-647A-6E6B-911859B8224F}"/>
                </a:ext>
              </a:extLst>
            </p:cNvPr>
            <p:cNvGrpSpPr/>
            <p:nvPr userDrawn="1"/>
          </p:nvGrpSpPr>
          <p:grpSpPr>
            <a:xfrm>
              <a:off x="12287572" y="0"/>
              <a:ext cx="2175021" cy="5486150"/>
              <a:chOff x="838200" y="1150069"/>
              <a:chExt cx="2175021" cy="5486150"/>
            </a:xfrm>
          </p:grpSpPr>
          <p:sp>
            <p:nvSpPr>
              <p:cNvPr id="53" name="Rectangle 52">
                <a:extLst>
                  <a:ext uri="{FF2B5EF4-FFF2-40B4-BE49-F238E27FC236}">
                    <a16:creationId xmlns:a16="http://schemas.microsoft.com/office/drawing/2014/main" id="{4D2358AB-5A55-F04D-F653-B84FB9747783}"/>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A0A95F61-3FE8-C1A3-422D-227E690CB7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8AEA1544-807A-27D8-F455-6A5D49A342D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6" name="TextBox 55">
                <a:extLst>
                  <a:ext uri="{FF2B5EF4-FFF2-40B4-BE49-F238E27FC236}">
                    <a16:creationId xmlns:a16="http://schemas.microsoft.com/office/drawing/2014/main" id="{79172C37-F1B4-78D5-DEF0-F23279368D5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4A838565-0933-B5D4-0313-D8F335CCFF9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8" name="TextBox 57">
                <a:extLst>
                  <a:ext uri="{FF2B5EF4-FFF2-40B4-BE49-F238E27FC236}">
                    <a16:creationId xmlns:a16="http://schemas.microsoft.com/office/drawing/2014/main" id="{69957472-C585-5639-2B48-A7EA22D5C38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9" name="TextBox 58">
                <a:extLst>
                  <a:ext uri="{FF2B5EF4-FFF2-40B4-BE49-F238E27FC236}">
                    <a16:creationId xmlns:a16="http://schemas.microsoft.com/office/drawing/2014/main" id="{4FB3DC59-34DC-84AF-2640-9115ED607E6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0" name="TextBox 59">
                <a:extLst>
                  <a:ext uri="{FF2B5EF4-FFF2-40B4-BE49-F238E27FC236}">
                    <a16:creationId xmlns:a16="http://schemas.microsoft.com/office/drawing/2014/main" id="{865FF080-669F-AFAA-2812-6897CC8003C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1" name="TextBox 60">
                <a:extLst>
                  <a:ext uri="{FF2B5EF4-FFF2-40B4-BE49-F238E27FC236}">
                    <a16:creationId xmlns:a16="http://schemas.microsoft.com/office/drawing/2014/main" id="{26D8C8A7-079F-CCD1-9541-1FB05D1FF14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2" name="TextBox 51">
              <a:extLst>
                <a:ext uri="{FF2B5EF4-FFF2-40B4-BE49-F238E27FC236}">
                  <a16:creationId xmlns:a16="http://schemas.microsoft.com/office/drawing/2014/main" id="{BC64C6A1-3AD7-00F4-A847-8DA77585571F}"/>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3" name="Group 2">
            <a:extLst>
              <a:ext uri="{FF2B5EF4-FFF2-40B4-BE49-F238E27FC236}">
                <a16:creationId xmlns:a16="http://schemas.microsoft.com/office/drawing/2014/main" id="{732622BD-252B-B51E-D059-9AD49267FAFA}"/>
              </a:ext>
            </a:extLst>
          </p:cNvPr>
          <p:cNvGrpSpPr/>
          <p:nvPr userDrawn="1"/>
        </p:nvGrpSpPr>
        <p:grpSpPr>
          <a:xfrm>
            <a:off x="-2190526" y="0"/>
            <a:ext cx="2094954" cy="3335867"/>
            <a:chOff x="-2178418" y="4487679"/>
            <a:chExt cx="2094954" cy="3335867"/>
          </a:xfrm>
        </p:grpSpPr>
        <p:sp>
          <p:nvSpPr>
            <p:cNvPr id="4" name="Rectangle 3">
              <a:extLst>
                <a:ext uri="{FF2B5EF4-FFF2-40B4-BE49-F238E27FC236}">
                  <a16:creationId xmlns:a16="http://schemas.microsoft.com/office/drawing/2014/main" id="{091484F6-E53C-3527-6F2D-3A73361E0F6B}"/>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 name="Rectangle 4">
              <a:extLst>
                <a:ext uri="{FF2B5EF4-FFF2-40B4-BE49-F238E27FC236}">
                  <a16:creationId xmlns:a16="http://schemas.microsoft.com/office/drawing/2014/main" id="{0BD2C266-608A-4D8E-93C4-7681170EAB01}"/>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 name="TextBox 6">
              <a:extLst>
                <a:ext uri="{FF2B5EF4-FFF2-40B4-BE49-F238E27FC236}">
                  <a16:creationId xmlns:a16="http://schemas.microsoft.com/office/drawing/2014/main" id="{B5387E7D-FC0D-953C-4784-5A3EE816C185}"/>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9" name="TextBox 8">
              <a:extLst>
                <a:ext uri="{FF2B5EF4-FFF2-40B4-BE49-F238E27FC236}">
                  <a16:creationId xmlns:a16="http://schemas.microsoft.com/office/drawing/2014/main" id="{23459A8F-1BD6-ED47-DC1A-A7B4B50770FB}"/>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3" name="TextBox 12">
              <a:extLst>
                <a:ext uri="{FF2B5EF4-FFF2-40B4-BE49-F238E27FC236}">
                  <a16:creationId xmlns:a16="http://schemas.microsoft.com/office/drawing/2014/main" id="{A47D88F4-79B4-0453-A4E8-586C022D61AB}"/>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4" name="TextBox 13">
              <a:extLst>
                <a:ext uri="{FF2B5EF4-FFF2-40B4-BE49-F238E27FC236}">
                  <a16:creationId xmlns:a16="http://schemas.microsoft.com/office/drawing/2014/main" id="{2526075E-D1AE-607C-8935-6D4F18F940F6}"/>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5" name="TextBox 14">
              <a:extLst>
                <a:ext uri="{FF2B5EF4-FFF2-40B4-BE49-F238E27FC236}">
                  <a16:creationId xmlns:a16="http://schemas.microsoft.com/office/drawing/2014/main" id="{44B7B5C9-FC68-CEC0-91C7-1C171D513B4E}"/>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307100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Pricing layout">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983D96A2-7038-764D-D2EE-012C47390973}"/>
              </a:ext>
            </a:extLst>
          </p:cNvPr>
          <p:cNvSpPr>
            <a:spLocks noGrp="1"/>
          </p:cNvSpPr>
          <p:nvPr>
            <p:ph type="body" sz="quarter" idx="35"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4E7BD7D8-388F-A9D6-5F61-BE3643B604A0}"/>
              </a:ext>
            </a:extLst>
          </p:cNvPr>
          <p:cNvSpPr>
            <a:spLocks noGrp="1"/>
          </p:cNvSpPr>
          <p:nvPr>
            <p:ph type="body" sz="quarter" idx="14" hasCustomPrompt="1"/>
          </p:nvPr>
        </p:nvSpPr>
        <p:spPr>
          <a:xfrm>
            <a:off x="450850"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11">
            <a:extLst>
              <a:ext uri="{FF2B5EF4-FFF2-40B4-BE49-F238E27FC236}">
                <a16:creationId xmlns:a16="http://schemas.microsoft.com/office/drawing/2014/main" id="{AAFFABFC-1B00-A900-3506-7DBB5F581381}"/>
              </a:ext>
            </a:extLst>
          </p:cNvPr>
          <p:cNvSpPr>
            <a:spLocks noGrp="1"/>
          </p:cNvSpPr>
          <p:nvPr>
            <p:ph type="body" sz="quarter" idx="15" hasCustomPrompt="1"/>
          </p:nvPr>
        </p:nvSpPr>
        <p:spPr>
          <a:xfrm>
            <a:off x="578319" y="3444722"/>
            <a:ext cx="1700212" cy="564552"/>
          </a:xfrm>
        </p:spPr>
        <p:txBody>
          <a:bodyPr/>
          <a:lstStyle>
            <a:lvl1pPr>
              <a:defRPr sz="1600" cap="none" baseline="0">
                <a:latin typeface="+mj-lt"/>
              </a:defRPr>
            </a:lvl1pPr>
          </a:lstStyle>
          <a:p>
            <a:pPr lvl="0"/>
            <a:r>
              <a:rPr lang="en-GB" dirty="0"/>
              <a:t>Insert subheading</a:t>
            </a:r>
          </a:p>
        </p:txBody>
      </p:sp>
      <p:sp>
        <p:nvSpPr>
          <p:cNvPr id="13" name="Text Placeholder 11">
            <a:extLst>
              <a:ext uri="{FF2B5EF4-FFF2-40B4-BE49-F238E27FC236}">
                <a16:creationId xmlns:a16="http://schemas.microsoft.com/office/drawing/2014/main" id="{B9CF8A50-0723-B70F-9EE3-3A95997FF3D6}"/>
              </a:ext>
            </a:extLst>
          </p:cNvPr>
          <p:cNvSpPr>
            <a:spLocks noGrp="1"/>
          </p:cNvSpPr>
          <p:nvPr>
            <p:ph type="body" sz="quarter" idx="16" hasCustomPrompt="1"/>
          </p:nvPr>
        </p:nvSpPr>
        <p:spPr>
          <a:xfrm>
            <a:off x="578319"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15" name="Text Placeholder 14">
            <a:extLst>
              <a:ext uri="{FF2B5EF4-FFF2-40B4-BE49-F238E27FC236}">
                <a16:creationId xmlns:a16="http://schemas.microsoft.com/office/drawing/2014/main" id="{EBC95533-4383-4984-FEB9-C66ABFBCB10C}"/>
              </a:ext>
            </a:extLst>
          </p:cNvPr>
          <p:cNvSpPr>
            <a:spLocks noGrp="1"/>
          </p:cNvSpPr>
          <p:nvPr>
            <p:ph type="body" sz="quarter" idx="17" hasCustomPrompt="1"/>
          </p:nvPr>
        </p:nvSpPr>
        <p:spPr>
          <a:xfrm>
            <a:off x="578319" y="5690037"/>
            <a:ext cx="1890562" cy="255401"/>
          </a:xfrm>
        </p:spPr>
        <p:txBody>
          <a:bodyPr/>
          <a:lstStyle>
            <a:lvl1pPr>
              <a:defRPr sz="1200"/>
            </a:lvl1pPr>
          </a:lstStyle>
          <a:p>
            <a:pPr lvl="0"/>
            <a:r>
              <a:rPr lang="en-GB"/>
              <a:t>Insert text here</a:t>
            </a:r>
            <a:endParaRPr lang="en-GB" dirty="0"/>
          </a:p>
        </p:txBody>
      </p:sp>
      <p:sp>
        <p:nvSpPr>
          <p:cNvPr id="51" name="Text Placeholder 50">
            <a:extLst>
              <a:ext uri="{FF2B5EF4-FFF2-40B4-BE49-F238E27FC236}">
                <a16:creationId xmlns:a16="http://schemas.microsoft.com/office/drawing/2014/main" id="{3703D0C5-7EB6-B04E-2B24-019996F31C49}"/>
              </a:ext>
            </a:extLst>
          </p:cNvPr>
          <p:cNvSpPr>
            <a:spLocks noGrp="1"/>
          </p:cNvSpPr>
          <p:nvPr>
            <p:ph type="body" sz="quarter" idx="36" hasCustomPrompt="1"/>
          </p:nvPr>
        </p:nvSpPr>
        <p:spPr>
          <a:xfrm>
            <a:off x="678329" y="2349174"/>
            <a:ext cx="989105" cy="989105"/>
          </a:xfrm>
          <a:solidFill>
            <a:schemeClr val="accent1"/>
          </a:solidFill>
        </p:spPr>
        <p:txBody>
          <a:bodyPr/>
          <a:lstStyle>
            <a:lvl1pPr>
              <a:defRPr/>
            </a:lvl1pPr>
          </a:lstStyle>
          <a:p>
            <a:pPr lvl="0"/>
            <a:r>
              <a:rPr lang="en-GB"/>
              <a:t>  </a:t>
            </a:r>
            <a:endParaRPr lang="en-GB" dirty="0"/>
          </a:p>
        </p:txBody>
      </p:sp>
      <p:grpSp>
        <p:nvGrpSpPr>
          <p:cNvPr id="2" name="Group 1">
            <a:extLst>
              <a:ext uri="{FF2B5EF4-FFF2-40B4-BE49-F238E27FC236}">
                <a16:creationId xmlns:a16="http://schemas.microsoft.com/office/drawing/2014/main" id="{64118875-E787-88D7-48FC-2294BC48528D}"/>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D4906B78-3268-24A8-200D-319C663814B1}"/>
                </a:ext>
              </a:extLst>
            </p:cNvPr>
            <p:cNvGrpSpPr/>
            <p:nvPr/>
          </p:nvGrpSpPr>
          <p:grpSpPr>
            <a:xfrm>
              <a:off x="-2170726" y="0"/>
              <a:ext cx="2116910" cy="4354799"/>
              <a:chOff x="1841345" y="1593847"/>
              <a:chExt cx="2116910" cy="4354799"/>
            </a:xfrm>
          </p:grpSpPr>
          <p:sp>
            <p:nvSpPr>
              <p:cNvPr id="16" name="Rectangle 15">
                <a:extLst>
                  <a:ext uri="{FF2B5EF4-FFF2-40B4-BE49-F238E27FC236}">
                    <a16:creationId xmlns:a16="http://schemas.microsoft.com/office/drawing/2014/main" id="{E1229911-DD7C-C4A4-F4D5-E63F5B58B78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2D7B0B79-480D-C67C-F091-8E5B9EC99DF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3CF3A519-DE31-4BC1-0229-B07EB8B5267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BD70AE37-603E-3C4F-5AC5-E9EDA72AF4E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2FDE5AEE-37E5-95E4-67F2-7CF57C025C3D}"/>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6E4353A1-6549-31A9-68A0-A0815F34AA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9398D19-0238-B788-D7A5-85CB518DF1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9" name="Oval 8">
              <a:extLst>
                <a:ext uri="{FF2B5EF4-FFF2-40B4-BE49-F238E27FC236}">
                  <a16:creationId xmlns:a16="http://schemas.microsoft.com/office/drawing/2014/main" id="{E45C5405-82E0-24A1-3071-2C0427013A5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BB616AAC-1643-4791-D2FB-93503B08B7A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1B9735-F91C-25DB-0334-A9241B35F077}"/>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Picture Placeholder 16">
            <a:extLst>
              <a:ext uri="{FF2B5EF4-FFF2-40B4-BE49-F238E27FC236}">
                <a16:creationId xmlns:a16="http://schemas.microsoft.com/office/drawing/2014/main" id="{A7770FD7-F7FF-C078-DB7F-1B19ED8A2207}"/>
              </a:ext>
            </a:extLst>
          </p:cNvPr>
          <p:cNvSpPr>
            <a:spLocks noGrp="1"/>
          </p:cNvSpPr>
          <p:nvPr>
            <p:ph type="pic" sz="quarter" idx="18" hasCustomPrompt="1"/>
          </p:nvPr>
        </p:nvSpPr>
        <p:spPr>
          <a:xfrm>
            <a:off x="799538" y="2470383"/>
            <a:ext cx="746688" cy="746688"/>
          </a:xfrm>
        </p:spPr>
        <p:txBody>
          <a:bodyPr/>
          <a:lstStyle>
            <a:lvl1pPr algn="ctr">
              <a:defRPr/>
            </a:lvl1pPr>
          </a:lstStyle>
          <a:p>
            <a:r>
              <a:rPr lang="en-GB" dirty="0"/>
              <a:t>Icon</a:t>
            </a:r>
          </a:p>
        </p:txBody>
      </p:sp>
      <p:sp>
        <p:nvSpPr>
          <p:cNvPr id="53" name="Text Placeholder 9">
            <a:extLst>
              <a:ext uri="{FF2B5EF4-FFF2-40B4-BE49-F238E27FC236}">
                <a16:creationId xmlns:a16="http://schemas.microsoft.com/office/drawing/2014/main" id="{1B26E0E4-8189-51A7-C9E5-2FE5A2A17A4B}"/>
              </a:ext>
            </a:extLst>
          </p:cNvPr>
          <p:cNvSpPr>
            <a:spLocks noGrp="1"/>
          </p:cNvSpPr>
          <p:nvPr>
            <p:ph type="body" sz="quarter" idx="38" hasCustomPrompt="1"/>
          </p:nvPr>
        </p:nvSpPr>
        <p:spPr>
          <a:xfrm>
            <a:off x="3355655"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Text Placeholder 11">
            <a:extLst>
              <a:ext uri="{FF2B5EF4-FFF2-40B4-BE49-F238E27FC236}">
                <a16:creationId xmlns:a16="http://schemas.microsoft.com/office/drawing/2014/main" id="{C9D5B204-D50B-28D3-550B-1A6C6DE6A80F}"/>
              </a:ext>
            </a:extLst>
          </p:cNvPr>
          <p:cNvSpPr>
            <a:spLocks noGrp="1"/>
          </p:cNvSpPr>
          <p:nvPr>
            <p:ph type="body" sz="quarter" idx="39" hasCustomPrompt="1"/>
          </p:nvPr>
        </p:nvSpPr>
        <p:spPr>
          <a:xfrm>
            <a:off x="3483124" y="3444722"/>
            <a:ext cx="1700212" cy="564552"/>
          </a:xfrm>
        </p:spPr>
        <p:txBody>
          <a:bodyPr/>
          <a:lstStyle>
            <a:lvl1pPr>
              <a:defRPr sz="1600" cap="none" baseline="0">
                <a:latin typeface="+mj-lt"/>
              </a:defRPr>
            </a:lvl1pPr>
          </a:lstStyle>
          <a:p>
            <a:pPr lvl="0"/>
            <a:r>
              <a:rPr lang="en-GB"/>
              <a:t>Insert subheading</a:t>
            </a:r>
            <a:endParaRPr lang="en-GB" dirty="0"/>
          </a:p>
        </p:txBody>
      </p:sp>
      <p:sp>
        <p:nvSpPr>
          <p:cNvPr id="55" name="Text Placeholder 11">
            <a:extLst>
              <a:ext uri="{FF2B5EF4-FFF2-40B4-BE49-F238E27FC236}">
                <a16:creationId xmlns:a16="http://schemas.microsoft.com/office/drawing/2014/main" id="{577B5ED8-FE89-4F6A-212F-189FDE77F0E8}"/>
              </a:ext>
            </a:extLst>
          </p:cNvPr>
          <p:cNvSpPr>
            <a:spLocks noGrp="1"/>
          </p:cNvSpPr>
          <p:nvPr>
            <p:ph type="body" sz="quarter" idx="40" hasCustomPrompt="1"/>
          </p:nvPr>
        </p:nvSpPr>
        <p:spPr>
          <a:xfrm>
            <a:off x="3483124"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56" name="Text Placeholder 14">
            <a:extLst>
              <a:ext uri="{FF2B5EF4-FFF2-40B4-BE49-F238E27FC236}">
                <a16:creationId xmlns:a16="http://schemas.microsoft.com/office/drawing/2014/main" id="{D4589750-39E8-E47E-FB81-0192EA666849}"/>
              </a:ext>
            </a:extLst>
          </p:cNvPr>
          <p:cNvSpPr>
            <a:spLocks noGrp="1"/>
          </p:cNvSpPr>
          <p:nvPr>
            <p:ph type="body" sz="quarter" idx="41" hasCustomPrompt="1"/>
          </p:nvPr>
        </p:nvSpPr>
        <p:spPr>
          <a:xfrm>
            <a:off x="3483124" y="5690037"/>
            <a:ext cx="1890562" cy="255401"/>
          </a:xfrm>
        </p:spPr>
        <p:txBody>
          <a:bodyPr/>
          <a:lstStyle>
            <a:lvl1pPr>
              <a:defRPr sz="1200"/>
            </a:lvl1pPr>
          </a:lstStyle>
          <a:p>
            <a:pPr lvl="0"/>
            <a:r>
              <a:rPr lang="en-GB"/>
              <a:t>Insert text here</a:t>
            </a:r>
            <a:endParaRPr lang="en-GB" dirty="0"/>
          </a:p>
        </p:txBody>
      </p:sp>
      <p:sp>
        <p:nvSpPr>
          <p:cNvPr id="57" name="Text Placeholder 50">
            <a:extLst>
              <a:ext uri="{FF2B5EF4-FFF2-40B4-BE49-F238E27FC236}">
                <a16:creationId xmlns:a16="http://schemas.microsoft.com/office/drawing/2014/main" id="{4229CC83-E126-F97F-6C62-D5E1322C0FD3}"/>
              </a:ext>
            </a:extLst>
          </p:cNvPr>
          <p:cNvSpPr>
            <a:spLocks noGrp="1"/>
          </p:cNvSpPr>
          <p:nvPr>
            <p:ph type="body" sz="quarter" idx="42" hasCustomPrompt="1"/>
          </p:nvPr>
        </p:nvSpPr>
        <p:spPr>
          <a:xfrm>
            <a:off x="3583134" y="2349174"/>
            <a:ext cx="989105" cy="989105"/>
          </a:xfrm>
          <a:solidFill>
            <a:schemeClr val="accent1"/>
          </a:solidFill>
        </p:spPr>
        <p:txBody>
          <a:bodyPr/>
          <a:lstStyle>
            <a:lvl1pPr>
              <a:defRPr/>
            </a:lvl1pPr>
          </a:lstStyle>
          <a:p>
            <a:pPr lvl="0"/>
            <a:r>
              <a:rPr lang="en-GB"/>
              <a:t>  </a:t>
            </a:r>
            <a:endParaRPr lang="en-GB" dirty="0"/>
          </a:p>
        </p:txBody>
      </p:sp>
      <p:sp>
        <p:nvSpPr>
          <p:cNvPr id="58" name="Picture Placeholder 16">
            <a:extLst>
              <a:ext uri="{FF2B5EF4-FFF2-40B4-BE49-F238E27FC236}">
                <a16:creationId xmlns:a16="http://schemas.microsoft.com/office/drawing/2014/main" id="{E5E25DA0-0FCB-14B4-9459-2A0D761B4952}"/>
              </a:ext>
            </a:extLst>
          </p:cNvPr>
          <p:cNvSpPr>
            <a:spLocks noGrp="1"/>
          </p:cNvSpPr>
          <p:nvPr>
            <p:ph type="pic" sz="quarter" idx="43" hasCustomPrompt="1"/>
          </p:nvPr>
        </p:nvSpPr>
        <p:spPr>
          <a:xfrm>
            <a:off x="3704343" y="2470383"/>
            <a:ext cx="746688" cy="746688"/>
          </a:xfrm>
        </p:spPr>
        <p:txBody>
          <a:bodyPr/>
          <a:lstStyle>
            <a:lvl1pPr algn="ctr">
              <a:defRPr/>
            </a:lvl1pPr>
          </a:lstStyle>
          <a:p>
            <a:r>
              <a:rPr lang="en-GB" dirty="0"/>
              <a:t>Icon</a:t>
            </a:r>
          </a:p>
        </p:txBody>
      </p:sp>
      <p:sp>
        <p:nvSpPr>
          <p:cNvPr id="59" name="Text Placeholder 9">
            <a:extLst>
              <a:ext uri="{FF2B5EF4-FFF2-40B4-BE49-F238E27FC236}">
                <a16:creationId xmlns:a16="http://schemas.microsoft.com/office/drawing/2014/main" id="{0B5F32B2-67AD-CA9B-F15E-3EF2B53714A6}"/>
              </a:ext>
            </a:extLst>
          </p:cNvPr>
          <p:cNvSpPr>
            <a:spLocks noGrp="1"/>
          </p:cNvSpPr>
          <p:nvPr>
            <p:ph type="body" sz="quarter" idx="44" hasCustomPrompt="1"/>
          </p:nvPr>
        </p:nvSpPr>
        <p:spPr>
          <a:xfrm>
            <a:off x="6260460"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0" name="Text Placeholder 11">
            <a:extLst>
              <a:ext uri="{FF2B5EF4-FFF2-40B4-BE49-F238E27FC236}">
                <a16:creationId xmlns:a16="http://schemas.microsoft.com/office/drawing/2014/main" id="{DCDF958D-F807-2665-7117-31F22F23BBF2}"/>
              </a:ext>
            </a:extLst>
          </p:cNvPr>
          <p:cNvSpPr>
            <a:spLocks noGrp="1"/>
          </p:cNvSpPr>
          <p:nvPr>
            <p:ph type="body" sz="quarter" idx="45" hasCustomPrompt="1"/>
          </p:nvPr>
        </p:nvSpPr>
        <p:spPr>
          <a:xfrm>
            <a:off x="6387929" y="3444722"/>
            <a:ext cx="1700212" cy="564552"/>
          </a:xfrm>
        </p:spPr>
        <p:txBody>
          <a:bodyPr/>
          <a:lstStyle>
            <a:lvl1pPr>
              <a:defRPr sz="1600" cap="none" baseline="0">
                <a:latin typeface="+mj-lt"/>
              </a:defRPr>
            </a:lvl1pPr>
          </a:lstStyle>
          <a:p>
            <a:pPr lvl="0"/>
            <a:r>
              <a:rPr lang="en-GB"/>
              <a:t>Insert subheading</a:t>
            </a:r>
            <a:endParaRPr lang="en-GB" dirty="0"/>
          </a:p>
        </p:txBody>
      </p:sp>
      <p:sp>
        <p:nvSpPr>
          <p:cNvPr id="61" name="Text Placeholder 11">
            <a:extLst>
              <a:ext uri="{FF2B5EF4-FFF2-40B4-BE49-F238E27FC236}">
                <a16:creationId xmlns:a16="http://schemas.microsoft.com/office/drawing/2014/main" id="{C02DD60A-5F39-A51C-07B8-6A0EDAEE2F25}"/>
              </a:ext>
            </a:extLst>
          </p:cNvPr>
          <p:cNvSpPr>
            <a:spLocks noGrp="1"/>
          </p:cNvSpPr>
          <p:nvPr>
            <p:ph type="body" sz="quarter" idx="46" hasCustomPrompt="1"/>
          </p:nvPr>
        </p:nvSpPr>
        <p:spPr>
          <a:xfrm>
            <a:off x="6387929"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62" name="Text Placeholder 14">
            <a:extLst>
              <a:ext uri="{FF2B5EF4-FFF2-40B4-BE49-F238E27FC236}">
                <a16:creationId xmlns:a16="http://schemas.microsoft.com/office/drawing/2014/main" id="{1F3E4B96-0563-FC57-435F-94A1D206425A}"/>
              </a:ext>
            </a:extLst>
          </p:cNvPr>
          <p:cNvSpPr>
            <a:spLocks noGrp="1"/>
          </p:cNvSpPr>
          <p:nvPr>
            <p:ph type="body" sz="quarter" idx="47" hasCustomPrompt="1"/>
          </p:nvPr>
        </p:nvSpPr>
        <p:spPr>
          <a:xfrm>
            <a:off x="6387929" y="5690037"/>
            <a:ext cx="1890562" cy="255401"/>
          </a:xfrm>
        </p:spPr>
        <p:txBody>
          <a:bodyPr/>
          <a:lstStyle>
            <a:lvl1pPr>
              <a:defRPr sz="1200"/>
            </a:lvl1pPr>
          </a:lstStyle>
          <a:p>
            <a:pPr lvl="0"/>
            <a:r>
              <a:rPr lang="en-GB"/>
              <a:t>Insert text here</a:t>
            </a:r>
            <a:endParaRPr lang="en-GB" dirty="0"/>
          </a:p>
        </p:txBody>
      </p:sp>
      <p:sp>
        <p:nvSpPr>
          <p:cNvPr id="63" name="Text Placeholder 50">
            <a:extLst>
              <a:ext uri="{FF2B5EF4-FFF2-40B4-BE49-F238E27FC236}">
                <a16:creationId xmlns:a16="http://schemas.microsoft.com/office/drawing/2014/main" id="{EC945924-A3E6-5411-13D4-EF321AB848A6}"/>
              </a:ext>
            </a:extLst>
          </p:cNvPr>
          <p:cNvSpPr>
            <a:spLocks noGrp="1"/>
          </p:cNvSpPr>
          <p:nvPr>
            <p:ph type="body" sz="quarter" idx="48" hasCustomPrompt="1"/>
          </p:nvPr>
        </p:nvSpPr>
        <p:spPr>
          <a:xfrm>
            <a:off x="6487939" y="2349174"/>
            <a:ext cx="989105" cy="989105"/>
          </a:xfrm>
          <a:solidFill>
            <a:schemeClr val="accent1"/>
          </a:solidFill>
        </p:spPr>
        <p:txBody>
          <a:bodyPr/>
          <a:lstStyle>
            <a:lvl1pPr>
              <a:defRPr/>
            </a:lvl1pPr>
          </a:lstStyle>
          <a:p>
            <a:pPr lvl="0"/>
            <a:r>
              <a:rPr lang="en-GB"/>
              <a:t>  </a:t>
            </a:r>
            <a:endParaRPr lang="en-GB" dirty="0"/>
          </a:p>
        </p:txBody>
      </p:sp>
      <p:sp>
        <p:nvSpPr>
          <p:cNvPr id="64" name="Picture Placeholder 16">
            <a:extLst>
              <a:ext uri="{FF2B5EF4-FFF2-40B4-BE49-F238E27FC236}">
                <a16:creationId xmlns:a16="http://schemas.microsoft.com/office/drawing/2014/main" id="{AC1E5758-B3A9-1DEF-DBD6-484D43E31B16}"/>
              </a:ext>
            </a:extLst>
          </p:cNvPr>
          <p:cNvSpPr>
            <a:spLocks noGrp="1"/>
          </p:cNvSpPr>
          <p:nvPr>
            <p:ph type="pic" sz="quarter" idx="49" hasCustomPrompt="1"/>
          </p:nvPr>
        </p:nvSpPr>
        <p:spPr>
          <a:xfrm>
            <a:off x="6609148" y="2470383"/>
            <a:ext cx="746688" cy="746688"/>
          </a:xfrm>
        </p:spPr>
        <p:txBody>
          <a:bodyPr/>
          <a:lstStyle>
            <a:lvl1pPr algn="ctr">
              <a:defRPr/>
            </a:lvl1pPr>
          </a:lstStyle>
          <a:p>
            <a:r>
              <a:rPr lang="en-GB" dirty="0"/>
              <a:t>Icon</a:t>
            </a:r>
          </a:p>
        </p:txBody>
      </p:sp>
      <p:sp>
        <p:nvSpPr>
          <p:cNvPr id="65" name="Text Placeholder 9">
            <a:extLst>
              <a:ext uri="{FF2B5EF4-FFF2-40B4-BE49-F238E27FC236}">
                <a16:creationId xmlns:a16="http://schemas.microsoft.com/office/drawing/2014/main" id="{1DBD18D6-7DB4-D210-F30E-E5DBA7B96C0A}"/>
              </a:ext>
            </a:extLst>
          </p:cNvPr>
          <p:cNvSpPr>
            <a:spLocks noGrp="1"/>
          </p:cNvSpPr>
          <p:nvPr>
            <p:ph type="body" sz="quarter" idx="50" hasCustomPrompt="1"/>
          </p:nvPr>
        </p:nvSpPr>
        <p:spPr>
          <a:xfrm>
            <a:off x="9165265"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6" name="Text Placeholder 11">
            <a:extLst>
              <a:ext uri="{FF2B5EF4-FFF2-40B4-BE49-F238E27FC236}">
                <a16:creationId xmlns:a16="http://schemas.microsoft.com/office/drawing/2014/main" id="{36176645-F5FD-2A95-7270-0D3142F14248}"/>
              </a:ext>
            </a:extLst>
          </p:cNvPr>
          <p:cNvSpPr>
            <a:spLocks noGrp="1"/>
          </p:cNvSpPr>
          <p:nvPr>
            <p:ph type="body" sz="quarter" idx="51" hasCustomPrompt="1"/>
          </p:nvPr>
        </p:nvSpPr>
        <p:spPr>
          <a:xfrm>
            <a:off x="9292734" y="3444722"/>
            <a:ext cx="1700212" cy="564552"/>
          </a:xfrm>
        </p:spPr>
        <p:txBody>
          <a:bodyPr/>
          <a:lstStyle>
            <a:lvl1pPr>
              <a:defRPr sz="1600" cap="none" baseline="0">
                <a:latin typeface="+mj-lt"/>
              </a:defRPr>
            </a:lvl1pPr>
          </a:lstStyle>
          <a:p>
            <a:pPr lvl="0"/>
            <a:r>
              <a:rPr lang="en-GB"/>
              <a:t>Insert subheading</a:t>
            </a:r>
            <a:endParaRPr lang="en-GB" dirty="0"/>
          </a:p>
        </p:txBody>
      </p:sp>
      <p:sp>
        <p:nvSpPr>
          <p:cNvPr id="67" name="Text Placeholder 11">
            <a:extLst>
              <a:ext uri="{FF2B5EF4-FFF2-40B4-BE49-F238E27FC236}">
                <a16:creationId xmlns:a16="http://schemas.microsoft.com/office/drawing/2014/main" id="{E43ED067-9C4F-F2ED-9DE3-41A19633F633}"/>
              </a:ext>
            </a:extLst>
          </p:cNvPr>
          <p:cNvSpPr>
            <a:spLocks noGrp="1"/>
          </p:cNvSpPr>
          <p:nvPr>
            <p:ph type="body" sz="quarter" idx="52" hasCustomPrompt="1"/>
          </p:nvPr>
        </p:nvSpPr>
        <p:spPr>
          <a:xfrm>
            <a:off x="9292734"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68" name="Text Placeholder 14">
            <a:extLst>
              <a:ext uri="{FF2B5EF4-FFF2-40B4-BE49-F238E27FC236}">
                <a16:creationId xmlns:a16="http://schemas.microsoft.com/office/drawing/2014/main" id="{2A3EF413-A76F-38F0-C4BC-6A92F539F469}"/>
              </a:ext>
            </a:extLst>
          </p:cNvPr>
          <p:cNvSpPr>
            <a:spLocks noGrp="1"/>
          </p:cNvSpPr>
          <p:nvPr>
            <p:ph type="body" sz="quarter" idx="53" hasCustomPrompt="1"/>
          </p:nvPr>
        </p:nvSpPr>
        <p:spPr>
          <a:xfrm>
            <a:off x="9292734" y="5690037"/>
            <a:ext cx="1890562" cy="255401"/>
          </a:xfrm>
        </p:spPr>
        <p:txBody>
          <a:bodyPr/>
          <a:lstStyle>
            <a:lvl1pPr>
              <a:defRPr sz="1200"/>
            </a:lvl1pPr>
          </a:lstStyle>
          <a:p>
            <a:pPr lvl="0"/>
            <a:r>
              <a:rPr lang="en-GB"/>
              <a:t>Insert text here</a:t>
            </a:r>
            <a:endParaRPr lang="en-GB" dirty="0"/>
          </a:p>
        </p:txBody>
      </p:sp>
      <p:sp>
        <p:nvSpPr>
          <p:cNvPr id="69" name="Text Placeholder 50">
            <a:extLst>
              <a:ext uri="{FF2B5EF4-FFF2-40B4-BE49-F238E27FC236}">
                <a16:creationId xmlns:a16="http://schemas.microsoft.com/office/drawing/2014/main" id="{535C473F-F344-BED7-66D2-BD9075FECC94}"/>
              </a:ext>
            </a:extLst>
          </p:cNvPr>
          <p:cNvSpPr>
            <a:spLocks noGrp="1"/>
          </p:cNvSpPr>
          <p:nvPr>
            <p:ph type="body" sz="quarter" idx="54" hasCustomPrompt="1"/>
          </p:nvPr>
        </p:nvSpPr>
        <p:spPr>
          <a:xfrm>
            <a:off x="9392744" y="2349174"/>
            <a:ext cx="989105" cy="989105"/>
          </a:xfrm>
          <a:solidFill>
            <a:schemeClr val="accent1"/>
          </a:solidFill>
        </p:spPr>
        <p:txBody>
          <a:bodyPr/>
          <a:lstStyle>
            <a:lvl1pPr>
              <a:defRPr/>
            </a:lvl1pPr>
          </a:lstStyle>
          <a:p>
            <a:pPr lvl="0"/>
            <a:r>
              <a:rPr lang="en-GB"/>
              <a:t>  </a:t>
            </a:r>
            <a:endParaRPr lang="en-GB" dirty="0"/>
          </a:p>
        </p:txBody>
      </p:sp>
      <p:sp>
        <p:nvSpPr>
          <p:cNvPr id="70" name="Picture Placeholder 16">
            <a:extLst>
              <a:ext uri="{FF2B5EF4-FFF2-40B4-BE49-F238E27FC236}">
                <a16:creationId xmlns:a16="http://schemas.microsoft.com/office/drawing/2014/main" id="{9CD78740-BA58-30BB-E4F2-81435511ED14}"/>
              </a:ext>
            </a:extLst>
          </p:cNvPr>
          <p:cNvSpPr>
            <a:spLocks noGrp="1"/>
          </p:cNvSpPr>
          <p:nvPr>
            <p:ph type="pic" sz="quarter" idx="55" hasCustomPrompt="1"/>
          </p:nvPr>
        </p:nvSpPr>
        <p:spPr>
          <a:xfrm>
            <a:off x="9513953" y="2470383"/>
            <a:ext cx="746688" cy="746688"/>
          </a:xfrm>
        </p:spPr>
        <p:txBody>
          <a:bodyPr/>
          <a:lstStyle>
            <a:lvl1pPr algn="ctr">
              <a:defRPr/>
            </a:lvl1pPr>
          </a:lstStyle>
          <a:p>
            <a:r>
              <a:rPr lang="en-GB" dirty="0"/>
              <a:t>Icon</a:t>
            </a:r>
          </a:p>
        </p:txBody>
      </p:sp>
      <p:sp>
        <p:nvSpPr>
          <p:cNvPr id="80" name="Date Placeholder 79">
            <a:extLst>
              <a:ext uri="{FF2B5EF4-FFF2-40B4-BE49-F238E27FC236}">
                <a16:creationId xmlns:a16="http://schemas.microsoft.com/office/drawing/2014/main" id="{A4A76CCE-4919-3E23-20E1-D50C5026B967}"/>
              </a:ext>
            </a:extLst>
          </p:cNvPr>
          <p:cNvSpPr>
            <a:spLocks noGrp="1"/>
          </p:cNvSpPr>
          <p:nvPr>
            <p:ph type="dt" sz="half" idx="56"/>
          </p:nvPr>
        </p:nvSpPr>
        <p:spPr/>
        <p:txBody>
          <a:bodyPr/>
          <a:lstStyle/>
          <a:p>
            <a:endParaRPr lang="en-GB" dirty="0"/>
          </a:p>
        </p:txBody>
      </p:sp>
      <p:sp>
        <p:nvSpPr>
          <p:cNvPr id="81" name="Footer Placeholder 80">
            <a:extLst>
              <a:ext uri="{FF2B5EF4-FFF2-40B4-BE49-F238E27FC236}">
                <a16:creationId xmlns:a16="http://schemas.microsoft.com/office/drawing/2014/main" id="{FF92F85A-2E78-7278-4E11-884BFC90218F}"/>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2" name="Slide Number Placeholder 81">
            <a:extLst>
              <a:ext uri="{FF2B5EF4-FFF2-40B4-BE49-F238E27FC236}">
                <a16:creationId xmlns:a16="http://schemas.microsoft.com/office/drawing/2014/main" id="{AFE442E9-031C-3171-C7B2-31DCBB895728}"/>
              </a:ext>
            </a:extLst>
          </p:cNvPr>
          <p:cNvSpPr>
            <a:spLocks noGrp="1"/>
          </p:cNvSpPr>
          <p:nvPr>
            <p:ph type="sldNum" sz="quarter" idx="58"/>
          </p:nvPr>
        </p:nvSpPr>
        <p:spPr/>
        <p:txBody>
          <a:bodyPr/>
          <a:lstStyle/>
          <a:p>
            <a:fld id="{BB07EAE1-021A-493C-B07F-6FE9E5D11BEB}" type="slidenum">
              <a:rPr lang="en-GB" smtClean="0"/>
              <a:pPr/>
              <a:t>‹#›</a:t>
            </a:fld>
            <a:endParaRPr lang="en-GB" dirty="0"/>
          </a:p>
        </p:txBody>
      </p:sp>
      <p:pic>
        <p:nvPicPr>
          <p:cNvPr id="6" name="Graphic 5">
            <a:extLst>
              <a:ext uri="{FF2B5EF4-FFF2-40B4-BE49-F238E27FC236}">
                <a16:creationId xmlns:a16="http://schemas.microsoft.com/office/drawing/2014/main" id="{B26C03F6-BA11-3C80-FD2F-0F7955C09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8" name="Text Placeholder 5">
            <a:extLst>
              <a:ext uri="{FF2B5EF4-FFF2-40B4-BE49-F238E27FC236}">
                <a16:creationId xmlns:a16="http://schemas.microsoft.com/office/drawing/2014/main" id="{040D9099-EE81-7DB7-46A4-C1CB1E5B02DD}"/>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itle 1">
            <a:extLst>
              <a:ext uri="{FF2B5EF4-FFF2-40B4-BE49-F238E27FC236}">
                <a16:creationId xmlns:a16="http://schemas.microsoft.com/office/drawing/2014/main" id="{ACB9A412-92ED-A976-3965-0E9EE2AF921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6621D7C6-0CFF-5323-E16B-A82601C7BEA4}"/>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82777313-7C2B-1CAB-077E-37B513C415A7}"/>
                </a:ext>
              </a:extLst>
            </p:cNvPr>
            <p:cNvGrpSpPr/>
            <p:nvPr userDrawn="1"/>
          </p:nvGrpSpPr>
          <p:grpSpPr>
            <a:xfrm>
              <a:off x="-2170726" y="0"/>
              <a:ext cx="2116910" cy="4354799"/>
              <a:chOff x="1841345" y="1593847"/>
              <a:chExt cx="2116910" cy="4354799"/>
            </a:xfrm>
          </p:grpSpPr>
          <p:sp>
            <p:nvSpPr>
              <p:cNvPr id="28" name="Rectangle 27">
                <a:extLst>
                  <a:ext uri="{FF2B5EF4-FFF2-40B4-BE49-F238E27FC236}">
                    <a16:creationId xmlns:a16="http://schemas.microsoft.com/office/drawing/2014/main" id="{C30CA5A6-EAD8-51C4-01BA-C386985497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E7C4861B-6FFF-0857-8D52-B213AE40660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DF9C47CC-E085-2243-E4B9-5ACE083F7140}"/>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4573D61D-3922-AE17-8969-07B266DBF8D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2" name="TextBox 31">
                <a:extLst>
                  <a:ext uri="{FF2B5EF4-FFF2-40B4-BE49-F238E27FC236}">
                    <a16:creationId xmlns:a16="http://schemas.microsoft.com/office/drawing/2014/main" id="{FEA482DF-2748-AA25-B7E8-22384255B0A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3" name="TextBox 32">
                <a:extLst>
                  <a:ext uri="{FF2B5EF4-FFF2-40B4-BE49-F238E27FC236}">
                    <a16:creationId xmlns:a16="http://schemas.microsoft.com/office/drawing/2014/main" id="{B3658555-C7CF-368F-CB91-E54499C3312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BFCEC578-63E1-DBB1-65EC-DD47B910AAE0}"/>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0" name="Oval 19">
              <a:extLst>
                <a:ext uri="{FF2B5EF4-FFF2-40B4-BE49-F238E27FC236}">
                  <a16:creationId xmlns:a16="http://schemas.microsoft.com/office/drawing/2014/main" id="{0DD82514-DE0F-FD99-61C4-795FEA3F4F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1" name="Picture 20">
              <a:extLst>
                <a:ext uri="{FF2B5EF4-FFF2-40B4-BE49-F238E27FC236}">
                  <a16:creationId xmlns:a16="http://schemas.microsoft.com/office/drawing/2014/main" id="{76CCE1BD-0376-43B0-9291-FA24547C3E73}"/>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2" name="Oval 21">
              <a:extLst>
                <a:ext uri="{FF2B5EF4-FFF2-40B4-BE49-F238E27FC236}">
                  <a16:creationId xmlns:a16="http://schemas.microsoft.com/office/drawing/2014/main" id="{ED3A5C40-AC42-1234-BEA8-BAF0CF8FC49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2" name="Graphic 41">
            <a:extLst>
              <a:ext uri="{FF2B5EF4-FFF2-40B4-BE49-F238E27FC236}">
                <a16:creationId xmlns:a16="http://schemas.microsoft.com/office/drawing/2014/main" id="{B187BADC-DA82-23DF-20E1-F648C0D554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34" name="Group 33">
            <a:extLst>
              <a:ext uri="{FF2B5EF4-FFF2-40B4-BE49-F238E27FC236}">
                <a16:creationId xmlns:a16="http://schemas.microsoft.com/office/drawing/2014/main" id="{CA486196-968F-2473-2211-CA93C6AC6D82}"/>
              </a:ext>
            </a:extLst>
          </p:cNvPr>
          <p:cNvGrpSpPr/>
          <p:nvPr userDrawn="1"/>
        </p:nvGrpSpPr>
        <p:grpSpPr>
          <a:xfrm>
            <a:off x="12338004" y="0"/>
            <a:ext cx="2094954" cy="3914775"/>
            <a:chOff x="-2178418" y="4487679"/>
            <a:chExt cx="2094954" cy="3914775"/>
          </a:xfrm>
        </p:grpSpPr>
        <p:sp>
          <p:nvSpPr>
            <p:cNvPr id="35" name="Rectangle 34">
              <a:extLst>
                <a:ext uri="{FF2B5EF4-FFF2-40B4-BE49-F238E27FC236}">
                  <a16:creationId xmlns:a16="http://schemas.microsoft.com/office/drawing/2014/main" id="{6ED07493-3F0D-26A3-8BD2-41570C7297E6}"/>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Rectangle 35">
              <a:extLst>
                <a:ext uri="{FF2B5EF4-FFF2-40B4-BE49-F238E27FC236}">
                  <a16:creationId xmlns:a16="http://schemas.microsoft.com/office/drawing/2014/main" id="{23A8EB17-7BEB-CF08-E781-5F25A592ED6C}"/>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CE316D7E-1D41-C628-87A8-17EF82A9260C}"/>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38" name="TextBox 37">
              <a:extLst>
                <a:ext uri="{FF2B5EF4-FFF2-40B4-BE49-F238E27FC236}">
                  <a16:creationId xmlns:a16="http://schemas.microsoft.com/office/drawing/2014/main" id="{F4D5B15E-A9B8-0EFE-D78C-C1EAC80C6260}"/>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39" name="TextBox 38">
              <a:extLst>
                <a:ext uri="{FF2B5EF4-FFF2-40B4-BE49-F238E27FC236}">
                  <a16:creationId xmlns:a16="http://schemas.microsoft.com/office/drawing/2014/main" id="{253D3F10-E5E6-6968-F28C-F62B3C9B7FA5}"/>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40" name="TextBox 39">
              <a:extLst>
                <a:ext uri="{FF2B5EF4-FFF2-40B4-BE49-F238E27FC236}">
                  <a16:creationId xmlns:a16="http://schemas.microsoft.com/office/drawing/2014/main" id="{42114794-0F69-FED0-728F-67702F6A48F4}"/>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41" name="TextBox 40">
              <a:extLst>
                <a:ext uri="{FF2B5EF4-FFF2-40B4-BE49-F238E27FC236}">
                  <a16:creationId xmlns:a16="http://schemas.microsoft.com/office/drawing/2014/main" id="{FCB9AFA7-C76E-F62B-E065-69D28965CBD0}"/>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65444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Pricing layout with table &amp; text">
    <p:spTree>
      <p:nvGrpSpPr>
        <p:cNvPr id="1" name=""/>
        <p:cNvGrpSpPr/>
        <p:nvPr/>
      </p:nvGrpSpPr>
      <p:grpSpPr>
        <a:xfrm>
          <a:off x="0" y="0"/>
          <a:ext cx="0" cy="0"/>
          <a:chOff x="0" y="0"/>
          <a:chExt cx="0" cy="0"/>
        </a:xfrm>
      </p:grpSpPr>
      <p:sp>
        <p:nvSpPr>
          <p:cNvPr id="36" name="Text Placeholder 3">
            <a:extLst>
              <a:ext uri="{FF2B5EF4-FFF2-40B4-BE49-F238E27FC236}">
                <a16:creationId xmlns:a16="http://schemas.microsoft.com/office/drawing/2014/main" id="{106CE174-CE4F-F285-E53F-27B52F8B36D8}"/>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1" name="Table Placeholder 7">
            <a:extLst>
              <a:ext uri="{FF2B5EF4-FFF2-40B4-BE49-F238E27FC236}">
                <a16:creationId xmlns:a16="http://schemas.microsoft.com/office/drawing/2014/main" id="{EB47364F-D859-C6FE-ED92-E8525C0F399E}"/>
              </a:ext>
            </a:extLst>
          </p:cNvPr>
          <p:cNvSpPr>
            <a:spLocks noGrp="1"/>
          </p:cNvSpPr>
          <p:nvPr>
            <p:ph type="tbl" sz="quarter" idx="31" hasCustomPrompt="1"/>
          </p:nvPr>
        </p:nvSpPr>
        <p:spPr>
          <a:xfrm>
            <a:off x="7204075" y="1905000"/>
            <a:ext cx="4070711" cy="4399546"/>
          </a:xfrm>
        </p:spPr>
        <p:txBody>
          <a:bodyPr/>
          <a:lstStyle>
            <a:lvl1pPr algn="ctr">
              <a:defRPr/>
            </a:lvl1pPr>
          </a:lstStyle>
          <a:p>
            <a:r>
              <a:rPr lang="en-GB" dirty="0"/>
              <a:t>Click to insert table here</a:t>
            </a:r>
          </a:p>
        </p:txBody>
      </p:sp>
      <p:grpSp>
        <p:nvGrpSpPr>
          <p:cNvPr id="3" name="Group 2">
            <a:extLst>
              <a:ext uri="{FF2B5EF4-FFF2-40B4-BE49-F238E27FC236}">
                <a16:creationId xmlns:a16="http://schemas.microsoft.com/office/drawing/2014/main" id="{DB7EC983-77EB-7D14-4B54-2357034808F7}"/>
              </a:ext>
            </a:extLst>
          </p:cNvPr>
          <p:cNvGrpSpPr/>
          <p:nvPr/>
        </p:nvGrpSpPr>
        <p:grpSpPr>
          <a:xfrm>
            <a:off x="-2178417" y="0"/>
            <a:ext cx="2116910" cy="4354799"/>
            <a:chOff x="-2170726" y="0"/>
            <a:chExt cx="2116910" cy="4354799"/>
          </a:xfrm>
        </p:grpSpPr>
        <p:grpSp>
          <p:nvGrpSpPr>
            <p:cNvPr id="8" name="Group 7">
              <a:extLst>
                <a:ext uri="{FF2B5EF4-FFF2-40B4-BE49-F238E27FC236}">
                  <a16:creationId xmlns:a16="http://schemas.microsoft.com/office/drawing/2014/main" id="{8F919DBC-836E-CBB8-3F92-AA7C947956E1}"/>
                </a:ext>
              </a:extLst>
            </p:cNvPr>
            <p:cNvGrpSpPr/>
            <p:nvPr/>
          </p:nvGrpSpPr>
          <p:grpSpPr>
            <a:xfrm>
              <a:off x="-2170726" y="0"/>
              <a:ext cx="2116910" cy="4354799"/>
              <a:chOff x="1841345" y="1593847"/>
              <a:chExt cx="2116910" cy="4354799"/>
            </a:xfrm>
          </p:grpSpPr>
          <p:sp>
            <p:nvSpPr>
              <p:cNvPr id="15" name="Rectangle 14">
                <a:extLst>
                  <a:ext uri="{FF2B5EF4-FFF2-40B4-BE49-F238E27FC236}">
                    <a16:creationId xmlns:a16="http://schemas.microsoft.com/office/drawing/2014/main" id="{131C8857-3CD5-54B9-9143-C236145FE387}"/>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AE3938BD-A35F-CA70-5348-107E6470C2A7}"/>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7" name="TextBox 16">
                <a:extLst>
                  <a:ext uri="{FF2B5EF4-FFF2-40B4-BE49-F238E27FC236}">
                    <a16:creationId xmlns:a16="http://schemas.microsoft.com/office/drawing/2014/main" id="{11555EEA-9099-A461-92E1-E558EB36F6A4}"/>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8" name="TextBox 17">
                <a:extLst>
                  <a:ext uri="{FF2B5EF4-FFF2-40B4-BE49-F238E27FC236}">
                    <a16:creationId xmlns:a16="http://schemas.microsoft.com/office/drawing/2014/main" id="{95B07E96-44C2-9C65-7AA7-1D786B65988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9" name="TextBox 18">
                <a:extLst>
                  <a:ext uri="{FF2B5EF4-FFF2-40B4-BE49-F238E27FC236}">
                    <a16:creationId xmlns:a16="http://schemas.microsoft.com/office/drawing/2014/main" id="{B85F5744-3AC4-8A64-D1BD-2239B527529E}"/>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0" name="TextBox 19">
                <a:extLst>
                  <a:ext uri="{FF2B5EF4-FFF2-40B4-BE49-F238E27FC236}">
                    <a16:creationId xmlns:a16="http://schemas.microsoft.com/office/drawing/2014/main" id="{AA0221A6-5F33-D487-AA65-F5AC1FE4566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0" name="Picture 9">
              <a:extLst>
                <a:ext uri="{FF2B5EF4-FFF2-40B4-BE49-F238E27FC236}">
                  <a16:creationId xmlns:a16="http://schemas.microsoft.com/office/drawing/2014/main" id="{52D28609-D648-A3BE-6CDC-D93F8D05E6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11" name="Oval 10">
              <a:extLst>
                <a:ext uri="{FF2B5EF4-FFF2-40B4-BE49-F238E27FC236}">
                  <a16:creationId xmlns:a16="http://schemas.microsoft.com/office/drawing/2014/main" id="{9CED4861-1956-5AF2-81C7-A7BF42A1EF48}"/>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3" name="Picture 12">
              <a:extLst>
                <a:ext uri="{FF2B5EF4-FFF2-40B4-BE49-F238E27FC236}">
                  <a16:creationId xmlns:a16="http://schemas.microsoft.com/office/drawing/2014/main" id="{70BD2DF3-2B7E-54E6-B113-6A92DE1AD5F0}"/>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95BCC7-F752-9BD0-C5C4-A6C09F36FC9C}"/>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21" name="Group 20">
            <a:extLst>
              <a:ext uri="{FF2B5EF4-FFF2-40B4-BE49-F238E27FC236}">
                <a16:creationId xmlns:a16="http://schemas.microsoft.com/office/drawing/2014/main" id="{86D4A911-3099-17EB-29C8-6BE14668977B}"/>
              </a:ext>
            </a:extLst>
          </p:cNvPr>
          <p:cNvGrpSpPr/>
          <p:nvPr/>
        </p:nvGrpSpPr>
        <p:grpSpPr>
          <a:xfrm>
            <a:off x="12287572" y="-2519"/>
            <a:ext cx="2159455" cy="6092540"/>
            <a:chOff x="-2179314" y="4463260"/>
            <a:chExt cx="2159455" cy="6092540"/>
          </a:xfrm>
        </p:grpSpPr>
        <p:sp>
          <p:nvSpPr>
            <p:cNvPr id="22" name="Rectangle 21">
              <a:extLst>
                <a:ext uri="{FF2B5EF4-FFF2-40B4-BE49-F238E27FC236}">
                  <a16:creationId xmlns:a16="http://schemas.microsoft.com/office/drawing/2014/main" id="{F0BAD02D-F085-3E31-09C2-263EE16CA4B4}"/>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Rectangle 22">
              <a:extLst>
                <a:ext uri="{FF2B5EF4-FFF2-40B4-BE49-F238E27FC236}">
                  <a16:creationId xmlns:a16="http://schemas.microsoft.com/office/drawing/2014/main" id="{9C0A376A-D247-3DEE-5CB6-914FABBF5ECC}"/>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4" name="TextBox 23">
              <a:extLst>
                <a:ext uri="{FF2B5EF4-FFF2-40B4-BE49-F238E27FC236}">
                  <a16:creationId xmlns:a16="http://schemas.microsoft.com/office/drawing/2014/main" id="{5E7FD569-22A8-305E-D04C-B550B8DA3FBF}"/>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25" name="TextBox 24">
              <a:extLst>
                <a:ext uri="{FF2B5EF4-FFF2-40B4-BE49-F238E27FC236}">
                  <a16:creationId xmlns:a16="http://schemas.microsoft.com/office/drawing/2014/main" id="{AFD502FF-ACA8-1982-C8F5-C8112F22C246}"/>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26" name="TextBox 25">
              <a:extLst>
                <a:ext uri="{FF2B5EF4-FFF2-40B4-BE49-F238E27FC236}">
                  <a16:creationId xmlns:a16="http://schemas.microsoft.com/office/drawing/2014/main" id="{B60C7C06-4131-3200-0462-14A8891B2186}"/>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27" name="TextBox 26">
              <a:extLst>
                <a:ext uri="{FF2B5EF4-FFF2-40B4-BE49-F238E27FC236}">
                  <a16:creationId xmlns:a16="http://schemas.microsoft.com/office/drawing/2014/main" id="{00510FE6-D1B2-7183-A78B-86A7FD8AF03E}"/>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28" name="TextBox 27">
              <a:extLst>
                <a:ext uri="{FF2B5EF4-FFF2-40B4-BE49-F238E27FC236}">
                  <a16:creationId xmlns:a16="http://schemas.microsoft.com/office/drawing/2014/main" id="{D1E909FC-E760-9ABF-F8ED-545B25A3A7D4}"/>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29" name="Rectangle 28">
              <a:extLst>
                <a:ext uri="{FF2B5EF4-FFF2-40B4-BE49-F238E27FC236}">
                  <a16:creationId xmlns:a16="http://schemas.microsoft.com/office/drawing/2014/main" id="{5C30CF54-4E6E-319E-467C-DE773B4C5654}"/>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30" name="TextBox 29">
              <a:extLst>
                <a:ext uri="{FF2B5EF4-FFF2-40B4-BE49-F238E27FC236}">
                  <a16:creationId xmlns:a16="http://schemas.microsoft.com/office/drawing/2014/main" id="{EF85423B-058D-351F-FA54-991F8641774B}"/>
                </a:ext>
              </a:extLst>
            </p:cNvPr>
            <p:cNvSpPr txBox="1"/>
            <p:nvPr/>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31" name="TextBox 30">
              <a:extLst>
                <a:ext uri="{FF2B5EF4-FFF2-40B4-BE49-F238E27FC236}">
                  <a16:creationId xmlns:a16="http://schemas.microsoft.com/office/drawing/2014/main" id="{BAC47E57-70C0-CA97-295A-7C86D38E7ED8}"/>
                </a:ext>
              </a:extLst>
            </p:cNvPr>
            <p:cNvSpPr txBox="1"/>
            <p:nvPr/>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32" name="TextBox 31">
              <a:extLst>
                <a:ext uri="{FF2B5EF4-FFF2-40B4-BE49-F238E27FC236}">
                  <a16:creationId xmlns:a16="http://schemas.microsoft.com/office/drawing/2014/main" id="{3668485E-39F2-4343-13ED-68C40CF0D371}"/>
                </a:ext>
              </a:extLst>
            </p:cNvPr>
            <p:cNvSpPr txBox="1"/>
            <p:nvPr/>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33" name="TextBox 32">
              <a:extLst>
                <a:ext uri="{FF2B5EF4-FFF2-40B4-BE49-F238E27FC236}">
                  <a16:creationId xmlns:a16="http://schemas.microsoft.com/office/drawing/2014/main" id="{3C4CEC00-093B-63B3-5DFF-B22ECAB553DD}"/>
                </a:ext>
              </a:extLst>
            </p:cNvPr>
            <p:cNvSpPr txBox="1"/>
            <p:nvPr/>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sp>
        <p:nvSpPr>
          <p:cNvPr id="42" name="Table Placeholder 7">
            <a:extLst>
              <a:ext uri="{FF2B5EF4-FFF2-40B4-BE49-F238E27FC236}">
                <a16:creationId xmlns:a16="http://schemas.microsoft.com/office/drawing/2014/main" id="{C3B9F8BF-FE4E-5BD8-15FB-BA6722300366}"/>
              </a:ext>
            </a:extLst>
          </p:cNvPr>
          <p:cNvSpPr>
            <a:spLocks noGrp="1"/>
          </p:cNvSpPr>
          <p:nvPr>
            <p:ph type="tbl" sz="quarter" idx="16" hasCustomPrompt="1"/>
          </p:nvPr>
        </p:nvSpPr>
        <p:spPr>
          <a:xfrm>
            <a:off x="4043363" y="1904999"/>
            <a:ext cx="2870547" cy="4399546"/>
          </a:xfrm>
        </p:spPr>
        <p:txBody>
          <a:bodyPr/>
          <a:lstStyle>
            <a:lvl1pPr algn="ctr">
              <a:defRPr/>
            </a:lvl1pPr>
          </a:lstStyle>
          <a:p>
            <a:r>
              <a:rPr lang="en-GB" dirty="0"/>
              <a:t>Click to insert table here</a:t>
            </a:r>
          </a:p>
        </p:txBody>
      </p:sp>
      <p:sp>
        <p:nvSpPr>
          <p:cNvPr id="43" name="Text Placeholder 5">
            <a:extLst>
              <a:ext uri="{FF2B5EF4-FFF2-40B4-BE49-F238E27FC236}">
                <a16:creationId xmlns:a16="http://schemas.microsoft.com/office/drawing/2014/main" id="{485DD5E3-478F-EEDA-B5B7-F04908EC7AD8}"/>
              </a:ext>
            </a:extLst>
          </p:cNvPr>
          <p:cNvSpPr>
            <a:spLocks noGrp="1"/>
          </p:cNvSpPr>
          <p:nvPr>
            <p:ph type="body" sz="quarter" idx="32" hasCustomPrompt="1"/>
          </p:nvPr>
        </p:nvSpPr>
        <p:spPr>
          <a:xfrm>
            <a:off x="450850" y="1904998"/>
            <a:ext cx="3160714" cy="4399546"/>
          </a:xfrm>
          <a:solidFill>
            <a:schemeClr val="bg1">
              <a:lumMod val="95000"/>
            </a:schemeClr>
          </a:solidFill>
        </p:spPr>
        <p:txBody>
          <a:bodyPr lIns="108000" tIns="180000" rIns="108000" bIns="108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3" name="Date Placeholder 52">
            <a:extLst>
              <a:ext uri="{FF2B5EF4-FFF2-40B4-BE49-F238E27FC236}">
                <a16:creationId xmlns:a16="http://schemas.microsoft.com/office/drawing/2014/main" id="{4E033869-427A-985E-1130-0EFFBFE3D849}"/>
              </a:ext>
            </a:extLst>
          </p:cNvPr>
          <p:cNvSpPr>
            <a:spLocks noGrp="1"/>
          </p:cNvSpPr>
          <p:nvPr>
            <p:ph type="dt" sz="half" idx="33"/>
          </p:nvPr>
        </p:nvSpPr>
        <p:spPr/>
        <p:txBody>
          <a:bodyPr/>
          <a:lstStyle/>
          <a:p>
            <a:endParaRPr lang="en-GB" dirty="0"/>
          </a:p>
        </p:txBody>
      </p:sp>
      <p:sp>
        <p:nvSpPr>
          <p:cNvPr id="54" name="Footer Placeholder 53">
            <a:extLst>
              <a:ext uri="{FF2B5EF4-FFF2-40B4-BE49-F238E27FC236}">
                <a16:creationId xmlns:a16="http://schemas.microsoft.com/office/drawing/2014/main" id="{F870157C-4023-540A-DC46-6B2F0C6EBA8B}"/>
              </a:ext>
            </a:extLst>
          </p:cNvPr>
          <p:cNvSpPr>
            <a:spLocks noGrp="1"/>
          </p:cNvSpPr>
          <p:nvPr>
            <p:ph type="ftr" sz="quarter" idx="3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5" name="Slide Number Placeholder 54">
            <a:extLst>
              <a:ext uri="{FF2B5EF4-FFF2-40B4-BE49-F238E27FC236}">
                <a16:creationId xmlns:a16="http://schemas.microsoft.com/office/drawing/2014/main" id="{D5E9A47A-5F97-7223-9F2F-0175B575EEBF}"/>
              </a:ext>
            </a:extLst>
          </p:cNvPr>
          <p:cNvSpPr>
            <a:spLocks noGrp="1"/>
          </p:cNvSpPr>
          <p:nvPr>
            <p:ph type="sldNum" sz="quarter" idx="35"/>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D21D9E8B-C991-733F-2AEB-A5B1720EEC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6" name="Text Placeholder 5">
            <a:extLst>
              <a:ext uri="{FF2B5EF4-FFF2-40B4-BE49-F238E27FC236}">
                <a16:creationId xmlns:a16="http://schemas.microsoft.com/office/drawing/2014/main" id="{3CC711C6-C49D-F4B9-088B-95F01EAD11F9}"/>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98BC834E-1EDC-DD02-7EEB-178EEB16B540}"/>
              </a:ext>
            </a:extLst>
          </p:cNvPr>
          <p:cNvSpPr>
            <a:spLocks noGrp="1"/>
          </p:cNvSpPr>
          <p:nvPr>
            <p:ph type="title" hasCustomPrompt="1"/>
          </p:nvPr>
        </p:nvSpPr>
        <p:spPr>
          <a:xfrm>
            <a:off x="450850" y="422671"/>
            <a:ext cx="10326688" cy="553998"/>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5270DD7F-F374-E48D-CA97-24AA05B24FEE}"/>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6521D1E2-E65C-DA9C-DAEF-6D24A72C709B}"/>
                </a:ext>
              </a:extLst>
            </p:cNvPr>
            <p:cNvGrpSpPr/>
            <p:nvPr userDrawn="1"/>
          </p:nvGrpSpPr>
          <p:grpSpPr>
            <a:xfrm>
              <a:off x="-2170726" y="0"/>
              <a:ext cx="2116910" cy="4354799"/>
              <a:chOff x="1841345" y="1593847"/>
              <a:chExt cx="2116910" cy="4354799"/>
            </a:xfrm>
          </p:grpSpPr>
          <p:sp>
            <p:nvSpPr>
              <p:cNvPr id="37" name="Rectangle 36">
                <a:extLst>
                  <a:ext uri="{FF2B5EF4-FFF2-40B4-BE49-F238E27FC236}">
                    <a16:creationId xmlns:a16="http://schemas.microsoft.com/office/drawing/2014/main" id="{72FB8CE9-34C5-6F48-8B72-C07EEC4FB15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B9DE7187-6466-A951-1990-C40E1883B85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48A9345C-B8DB-5F7C-BFBD-EA24EAA0ABD8}"/>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0" name="TextBox 39">
                <a:extLst>
                  <a:ext uri="{FF2B5EF4-FFF2-40B4-BE49-F238E27FC236}">
                    <a16:creationId xmlns:a16="http://schemas.microsoft.com/office/drawing/2014/main" id="{59C00FD4-5FC7-1598-E0D7-926FEC33672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4" name="TextBox 43">
                <a:extLst>
                  <a:ext uri="{FF2B5EF4-FFF2-40B4-BE49-F238E27FC236}">
                    <a16:creationId xmlns:a16="http://schemas.microsoft.com/office/drawing/2014/main" id="{3A385CF8-642B-1633-7A9A-B285333E3B53}"/>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5" name="TextBox 44">
                <a:extLst>
                  <a:ext uri="{FF2B5EF4-FFF2-40B4-BE49-F238E27FC236}">
                    <a16:creationId xmlns:a16="http://schemas.microsoft.com/office/drawing/2014/main" id="{8C25AE47-7A42-B3B4-E9F6-4E403B67D468}"/>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9" name="Picture 8">
              <a:extLst>
                <a:ext uri="{FF2B5EF4-FFF2-40B4-BE49-F238E27FC236}">
                  <a16:creationId xmlns:a16="http://schemas.microsoft.com/office/drawing/2014/main" id="{F2C624BE-A833-9FBF-8802-3EBDF6E8DCBB}"/>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2" name="Oval 11">
              <a:extLst>
                <a:ext uri="{FF2B5EF4-FFF2-40B4-BE49-F238E27FC236}">
                  <a16:creationId xmlns:a16="http://schemas.microsoft.com/office/drawing/2014/main" id="{57C68137-3F6B-E81B-E6D9-804827414F7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4" name="Picture 33">
              <a:extLst>
                <a:ext uri="{FF2B5EF4-FFF2-40B4-BE49-F238E27FC236}">
                  <a16:creationId xmlns:a16="http://schemas.microsoft.com/office/drawing/2014/main" id="{B71B8E84-EBEA-3DAB-B12F-089ED3E8F774}"/>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35" name="Oval 34">
              <a:extLst>
                <a:ext uri="{FF2B5EF4-FFF2-40B4-BE49-F238E27FC236}">
                  <a16:creationId xmlns:a16="http://schemas.microsoft.com/office/drawing/2014/main" id="{1216AB21-D55F-F08A-28BC-55C61CAD7DA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46" name="Group 45">
            <a:extLst>
              <a:ext uri="{FF2B5EF4-FFF2-40B4-BE49-F238E27FC236}">
                <a16:creationId xmlns:a16="http://schemas.microsoft.com/office/drawing/2014/main" id="{75A28A75-FD5E-47C5-5895-6F76EFFF5AFC}"/>
              </a:ext>
            </a:extLst>
          </p:cNvPr>
          <p:cNvGrpSpPr/>
          <p:nvPr userDrawn="1"/>
        </p:nvGrpSpPr>
        <p:grpSpPr>
          <a:xfrm>
            <a:off x="12287572" y="-2519"/>
            <a:ext cx="2159455" cy="6092540"/>
            <a:chOff x="-2179314" y="4463260"/>
            <a:chExt cx="2159455" cy="6092540"/>
          </a:xfrm>
        </p:grpSpPr>
        <p:sp>
          <p:nvSpPr>
            <p:cNvPr id="47" name="Rectangle 46">
              <a:extLst>
                <a:ext uri="{FF2B5EF4-FFF2-40B4-BE49-F238E27FC236}">
                  <a16:creationId xmlns:a16="http://schemas.microsoft.com/office/drawing/2014/main" id="{4080C8DD-48A9-9893-070D-0C603781C6BB}"/>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8" name="Rectangle 47">
              <a:extLst>
                <a:ext uri="{FF2B5EF4-FFF2-40B4-BE49-F238E27FC236}">
                  <a16:creationId xmlns:a16="http://schemas.microsoft.com/office/drawing/2014/main" id="{F4A28AD1-3F81-3257-34B3-2002132811C8}"/>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49" name="TextBox 48">
              <a:extLst>
                <a:ext uri="{FF2B5EF4-FFF2-40B4-BE49-F238E27FC236}">
                  <a16:creationId xmlns:a16="http://schemas.microsoft.com/office/drawing/2014/main" id="{D07B6EE1-01E0-351F-75DB-94B2A9345BD2}"/>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50" name="TextBox 49">
              <a:extLst>
                <a:ext uri="{FF2B5EF4-FFF2-40B4-BE49-F238E27FC236}">
                  <a16:creationId xmlns:a16="http://schemas.microsoft.com/office/drawing/2014/main" id="{970F0B5D-D79D-8D43-56B3-481BF450161C}"/>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51" name="TextBox 50">
              <a:extLst>
                <a:ext uri="{FF2B5EF4-FFF2-40B4-BE49-F238E27FC236}">
                  <a16:creationId xmlns:a16="http://schemas.microsoft.com/office/drawing/2014/main" id="{7941BD40-B7D5-F5E3-8A58-5AF354CB518A}"/>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52" name="TextBox 51">
              <a:extLst>
                <a:ext uri="{FF2B5EF4-FFF2-40B4-BE49-F238E27FC236}">
                  <a16:creationId xmlns:a16="http://schemas.microsoft.com/office/drawing/2014/main" id="{A3DF8FA2-80A5-3973-CCCD-63FCE54CC158}"/>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56" name="TextBox 55">
              <a:extLst>
                <a:ext uri="{FF2B5EF4-FFF2-40B4-BE49-F238E27FC236}">
                  <a16:creationId xmlns:a16="http://schemas.microsoft.com/office/drawing/2014/main" id="{A6478956-8C56-5A4B-E4F5-53DC5A54956E}"/>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57" name="Rectangle 56">
              <a:extLst>
                <a:ext uri="{FF2B5EF4-FFF2-40B4-BE49-F238E27FC236}">
                  <a16:creationId xmlns:a16="http://schemas.microsoft.com/office/drawing/2014/main" id="{45F3DD0F-410A-A1F9-8937-DB913183F80F}"/>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58" name="TextBox 57">
              <a:extLst>
                <a:ext uri="{FF2B5EF4-FFF2-40B4-BE49-F238E27FC236}">
                  <a16:creationId xmlns:a16="http://schemas.microsoft.com/office/drawing/2014/main" id="{E3B24CAE-0B1A-EC21-3642-63FC6E825762}"/>
                </a:ext>
              </a:extLst>
            </p:cNvPr>
            <p:cNvSpPr txBox="1"/>
            <p:nvPr userDrawn="1"/>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59" name="TextBox 58">
              <a:extLst>
                <a:ext uri="{FF2B5EF4-FFF2-40B4-BE49-F238E27FC236}">
                  <a16:creationId xmlns:a16="http://schemas.microsoft.com/office/drawing/2014/main" id="{A17E9562-FD82-4ED3-59F0-E8F3A150A1C9}"/>
                </a:ext>
              </a:extLst>
            </p:cNvPr>
            <p:cNvSpPr txBox="1"/>
            <p:nvPr userDrawn="1"/>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60" name="TextBox 59">
              <a:extLst>
                <a:ext uri="{FF2B5EF4-FFF2-40B4-BE49-F238E27FC236}">
                  <a16:creationId xmlns:a16="http://schemas.microsoft.com/office/drawing/2014/main" id="{18680C8D-D89A-BE2D-6B19-CDB1AE65D03F}"/>
                </a:ext>
              </a:extLst>
            </p:cNvPr>
            <p:cNvSpPr txBox="1"/>
            <p:nvPr userDrawn="1"/>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61" name="TextBox 60">
              <a:extLst>
                <a:ext uri="{FF2B5EF4-FFF2-40B4-BE49-F238E27FC236}">
                  <a16:creationId xmlns:a16="http://schemas.microsoft.com/office/drawing/2014/main" id="{ED3BE45E-9027-B490-CCDE-E96EB8886EA7}"/>
                </a:ext>
              </a:extLst>
            </p:cNvPr>
            <p:cNvSpPr txBox="1"/>
            <p:nvPr userDrawn="1"/>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pic>
        <p:nvPicPr>
          <p:cNvPr id="62" name="Graphic 61">
            <a:extLst>
              <a:ext uri="{FF2B5EF4-FFF2-40B4-BE49-F238E27FC236}">
                <a16:creationId xmlns:a16="http://schemas.microsoft.com/office/drawing/2014/main" id="{B65F0E34-4E3A-3E29-66A7-2EBA113FE14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411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DB7CA4A3-2A08-1528-3410-299FC8FBCAEC}"/>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Date Placeholder 9">
            <a:extLst>
              <a:ext uri="{FF2B5EF4-FFF2-40B4-BE49-F238E27FC236}">
                <a16:creationId xmlns:a16="http://schemas.microsoft.com/office/drawing/2014/main" id="{B5C9E8CB-DB88-05E9-3766-483CED0C4E3F}"/>
              </a:ext>
            </a:extLst>
          </p:cNvPr>
          <p:cNvSpPr>
            <a:spLocks noGrp="1"/>
          </p:cNvSpPr>
          <p:nvPr>
            <p:ph type="dt" sz="half" idx="30"/>
          </p:nvPr>
        </p:nvSpPr>
        <p:spPr/>
        <p:txBody>
          <a:bodyPr/>
          <a:lstStyle/>
          <a:p>
            <a:endParaRPr lang="en-GB" dirty="0"/>
          </a:p>
        </p:txBody>
      </p:sp>
      <p:sp>
        <p:nvSpPr>
          <p:cNvPr id="11" name="Footer Placeholder 10">
            <a:extLst>
              <a:ext uri="{FF2B5EF4-FFF2-40B4-BE49-F238E27FC236}">
                <a16:creationId xmlns:a16="http://schemas.microsoft.com/office/drawing/2014/main" id="{1BFBC2A9-97BB-2602-E938-316FCA0BA656}"/>
              </a:ext>
            </a:extLst>
          </p:cNvPr>
          <p:cNvSpPr>
            <a:spLocks noGrp="1"/>
          </p:cNvSpPr>
          <p:nvPr>
            <p:ph type="ftr" sz="quarter" idx="3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 name="Slide Number Placeholder 11">
            <a:extLst>
              <a:ext uri="{FF2B5EF4-FFF2-40B4-BE49-F238E27FC236}">
                <a16:creationId xmlns:a16="http://schemas.microsoft.com/office/drawing/2014/main" id="{A0119CD9-8122-DA60-4CE3-4FB929575A90}"/>
              </a:ext>
            </a:extLst>
          </p:cNvPr>
          <p:cNvSpPr>
            <a:spLocks noGrp="1"/>
          </p:cNvSpPr>
          <p:nvPr>
            <p:ph type="sldNum" sz="quarter" idx="3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179CCB38-8F5E-507F-69E2-EA0DF50DDC38}"/>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3" name="Graphic 2">
            <a:extLst>
              <a:ext uri="{FF2B5EF4-FFF2-40B4-BE49-F238E27FC236}">
                <a16:creationId xmlns:a16="http://schemas.microsoft.com/office/drawing/2014/main" id="{76DE71F9-25D9-C5D4-5C21-19A4BBE80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4" name="Graphic 3">
            <a:extLst>
              <a:ext uri="{FF2B5EF4-FFF2-40B4-BE49-F238E27FC236}">
                <a16:creationId xmlns:a16="http://schemas.microsoft.com/office/drawing/2014/main" id="{1EDE1DEE-0F29-88C8-244E-F1063F813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43534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Full table">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42021F43-F699-1E7C-43B4-9493A44E9BEB}"/>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 name="Table Placeholder 3">
            <a:extLst>
              <a:ext uri="{FF2B5EF4-FFF2-40B4-BE49-F238E27FC236}">
                <a16:creationId xmlns:a16="http://schemas.microsoft.com/office/drawing/2014/main" id="{EBE9A701-0C77-EE38-767C-93CFE296DFD1}"/>
              </a:ext>
            </a:extLst>
          </p:cNvPr>
          <p:cNvSpPr>
            <a:spLocks noGrp="1"/>
          </p:cNvSpPr>
          <p:nvPr>
            <p:ph type="tbl" sz="quarter" idx="34" hasCustomPrompt="1"/>
          </p:nvPr>
        </p:nvSpPr>
        <p:spPr>
          <a:xfrm>
            <a:off x="450850" y="1520825"/>
            <a:ext cx="10329379" cy="4565650"/>
          </a:xfrm>
        </p:spPr>
        <p:txBody>
          <a:bodyPr/>
          <a:lstStyle>
            <a:lvl1pPr algn="ctr">
              <a:defRPr/>
            </a:lvl1pPr>
          </a:lstStyle>
          <a:p>
            <a:r>
              <a:rPr lang="en-GB" dirty="0"/>
              <a:t>Click to insert table</a:t>
            </a:r>
          </a:p>
        </p:txBody>
      </p:sp>
      <p:grpSp>
        <p:nvGrpSpPr>
          <p:cNvPr id="3" name="Group 2">
            <a:extLst>
              <a:ext uri="{FF2B5EF4-FFF2-40B4-BE49-F238E27FC236}">
                <a16:creationId xmlns:a16="http://schemas.microsoft.com/office/drawing/2014/main" id="{6B499ABB-BB52-823B-198B-5DD5DA65B460}"/>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29C8162D-593E-3D38-D3B7-C1B8A28D29DF}"/>
                </a:ext>
              </a:extLst>
            </p:cNvPr>
            <p:cNvGrpSpPr/>
            <p:nvPr/>
          </p:nvGrpSpPr>
          <p:grpSpPr>
            <a:xfrm>
              <a:off x="-2170726" y="0"/>
              <a:ext cx="2116910" cy="4354799"/>
              <a:chOff x="1841345" y="1593847"/>
              <a:chExt cx="2116910" cy="4354799"/>
            </a:xfrm>
          </p:grpSpPr>
          <p:sp>
            <p:nvSpPr>
              <p:cNvPr id="12" name="Rectangle 11">
                <a:extLst>
                  <a:ext uri="{FF2B5EF4-FFF2-40B4-BE49-F238E27FC236}">
                    <a16:creationId xmlns:a16="http://schemas.microsoft.com/office/drawing/2014/main" id="{C15075F4-1FA7-475C-61FE-C6C404CD429E}"/>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329C99C0-02AF-2E98-5A4C-47A3EC332B4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D0B45B99-F81C-892C-ED69-FE33FBA7C5FD}"/>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5" name="TextBox 14">
                <a:extLst>
                  <a:ext uri="{FF2B5EF4-FFF2-40B4-BE49-F238E27FC236}">
                    <a16:creationId xmlns:a16="http://schemas.microsoft.com/office/drawing/2014/main" id="{1B5B4492-240A-33A6-3484-AACC71A2835C}"/>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6" name="TextBox 15">
                <a:extLst>
                  <a:ext uri="{FF2B5EF4-FFF2-40B4-BE49-F238E27FC236}">
                    <a16:creationId xmlns:a16="http://schemas.microsoft.com/office/drawing/2014/main" id="{86F669A5-9EFE-DA37-D57E-1CCC0AAC054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7" name="TextBox 16">
                <a:extLst>
                  <a:ext uri="{FF2B5EF4-FFF2-40B4-BE49-F238E27FC236}">
                    <a16:creationId xmlns:a16="http://schemas.microsoft.com/office/drawing/2014/main" id="{C13CE5DE-35EE-092A-AF42-786FB717849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8F1DEB0-4C75-B5A2-37C0-41BDBC614ABD}"/>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9CABEA3C-A50E-E344-64E4-4AA9320F97B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445988F8-C4E8-2550-A195-78EB574DF336}"/>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4AC509B0-A061-1789-EA88-9E1950915781}"/>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9" name="Date Placeholder 28">
            <a:extLst>
              <a:ext uri="{FF2B5EF4-FFF2-40B4-BE49-F238E27FC236}">
                <a16:creationId xmlns:a16="http://schemas.microsoft.com/office/drawing/2014/main" id="{96295CC8-35DF-84D4-9325-93C9695D6382}"/>
              </a:ext>
            </a:extLst>
          </p:cNvPr>
          <p:cNvSpPr>
            <a:spLocks noGrp="1"/>
          </p:cNvSpPr>
          <p:nvPr>
            <p:ph type="dt" sz="half" idx="31"/>
          </p:nvPr>
        </p:nvSpPr>
        <p:spPr/>
        <p:txBody>
          <a:bodyPr/>
          <a:lstStyle/>
          <a:p>
            <a:endParaRPr lang="en-GB" dirty="0"/>
          </a:p>
        </p:txBody>
      </p:sp>
      <p:sp>
        <p:nvSpPr>
          <p:cNvPr id="30" name="Footer Placeholder 29">
            <a:extLst>
              <a:ext uri="{FF2B5EF4-FFF2-40B4-BE49-F238E27FC236}">
                <a16:creationId xmlns:a16="http://schemas.microsoft.com/office/drawing/2014/main" id="{446DAA44-7848-960C-0893-3A3903A86C20}"/>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1" name="Slide Number Placeholder 30">
            <a:extLst>
              <a:ext uri="{FF2B5EF4-FFF2-40B4-BE49-F238E27FC236}">
                <a16:creationId xmlns:a16="http://schemas.microsoft.com/office/drawing/2014/main" id="{DB162063-62E8-4F8A-E077-3ABED4A54E51}"/>
              </a:ext>
            </a:extLst>
          </p:cNvPr>
          <p:cNvSpPr>
            <a:spLocks noGrp="1"/>
          </p:cNvSpPr>
          <p:nvPr>
            <p:ph type="sldNum" sz="quarter" idx="33"/>
          </p:nvPr>
        </p:nvSpPr>
        <p:spPr/>
        <p:txBody>
          <a:bodyPr/>
          <a:lstStyle/>
          <a:p>
            <a:fld id="{BB07EAE1-021A-493C-B07F-6FE9E5D11BEB}" type="slidenum">
              <a:rPr lang="en-GB" smtClean="0"/>
              <a:pPr/>
              <a:t>‹#›</a:t>
            </a:fld>
            <a:endParaRPr lang="en-GB" dirty="0"/>
          </a:p>
        </p:txBody>
      </p:sp>
      <p:grpSp>
        <p:nvGrpSpPr>
          <p:cNvPr id="5" name="Group 4">
            <a:extLst>
              <a:ext uri="{FF2B5EF4-FFF2-40B4-BE49-F238E27FC236}">
                <a16:creationId xmlns:a16="http://schemas.microsoft.com/office/drawing/2014/main" id="{836A88C1-D7FF-36F7-9DA4-AE10FE763C3A}"/>
              </a:ext>
            </a:extLst>
          </p:cNvPr>
          <p:cNvGrpSpPr/>
          <p:nvPr/>
        </p:nvGrpSpPr>
        <p:grpSpPr>
          <a:xfrm>
            <a:off x="12287572" y="-2519"/>
            <a:ext cx="2159455" cy="6092540"/>
            <a:chOff x="-2179314" y="4463260"/>
            <a:chExt cx="2159455" cy="6092540"/>
          </a:xfrm>
        </p:grpSpPr>
        <p:sp>
          <p:nvSpPr>
            <p:cNvPr id="18" name="Rectangle 17">
              <a:extLst>
                <a:ext uri="{FF2B5EF4-FFF2-40B4-BE49-F238E27FC236}">
                  <a16:creationId xmlns:a16="http://schemas.microsoft.com/office/drawing/2014/main" id="{2B49C251-D159-6F83-242A-BEF7482D4821}"/>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2" name="Rectangle 21">
              <a:extLst>
                <a:ext uri="{FF2B5EF4-FFF2-40B4-BE49-F238E27FC236}">
                  <a16:creationId xmlns:a16="http://schemas.microsoft.com/office/drawing/2014/main" id="{B62627A5-BFE2-BEC6-2536-CBECC84F193D}"/>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3" name="TextBox 22">
              <a:extLst>
                <a:ext uri="{FF2B5EF4-FFF2-40B4-BE49-F238E27FC236}">
                  <a16:creationId xmlns:a16="http://schemas.microsoft.com/office/drawing/2014/main" id="{785F8CEA-F9C2-442F-E0C4-C0E6EC93A246}"/>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24" name="TextBox 23">
              <a:extLst>
                <a:ext uri="{FF2B5EF4-FFF2-40B4-BE49-F238E27FC236}">
                  <a16:creationId xmlns:a16="http://schemas.microsoft.com/office/drawing/2014/main" id="{2B0E06C0-8CC5-0AE1-FD25-00160DCF090D}"/>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25" name="TextBox 24">
              <a:extLst>
                <a:ext uri="{FF2B5EF4-FFF2-40B4-BE49-F238E27FC236}">
                  <a16:creationId xmlns:a16="http://schemas.microsoft.com/office/drawing/2014/main" id="{CBEB46DF-5EFF-BE14-0BAD-6E86B6B37315}"/>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26" name="TextBox 25">
              <a:extLst>
                <a:ext uri="{FF2B5EF4-FFF2-40B4-BE49-F238E27FC236}">
                  <a16:creationId xmlns:a16="http://schemas.microsoft.com/office/drawing/2014/main" id="{67493423-81B5-2FDC-70A9-264CFF789E8E}"/>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27" name="TextBox 26">
              <a:extLst>
                <a:ext uri="{FF2B5EF4-FFF2-40B4-BE49-F238E27FC236}">
                  <a16:creationId xmlns:a16="http://schemas.microsoft.com/office/drawing/2014/main" id="{11152710-49C8-5EEC-B70C-98641758A948}"/>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28" name="Rectangle 27">
              <a:extLst>
                <a:ext uri="{FF2B5EF4-FFF2-40B4-BE49-F238E27FC236}">
                  <a16:creationId xmlns:a16="http://schemas.microsoft.com/office/drawing/2014/main" id="{108C58A9-D917-1012-A473-2D9223E2947E}"/>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32" name="TextBox 31">
              <a:extLst>
                <a:ext uri="{FF2B5EF4-FFF2-40B4-BE49-F238E27FC236}">
                  <a16:creationId xmlns:a16="http://schemas.microsoft.com/office/drawing/2014/main" id="{D6BA3284-9BDD-B932-D345-E5F0FD53FE4F}"/>
                </a:ext>
              </a:extLst>
            </p:cNvPr>
            <p:cNvSpPr txBox="1"/>
            <p:nvPr/>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33" name="TextBox 32">
              <a:extLst>
                <a:ext uri="{FF2B5EF4-FFF2-40B4-BE49-F238E27FC236}">
                  <a16:creationId xmlns:a16="http://schemas.microsoft.com/office/drawing/2014/main" id="{12EEC787-E900-8DDA-27EB-F46A3272F174}"/>
                </a:ext>
              </a:extLst>
            </p:cNvPr>
            <p:cNvSpPr txBox="1"/>
            <p:nvPr/>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34" name="TextBox 33">
              <a:extLst>
                <a:ext uri="{FF2B5EF4-FFF2-40B4-BE49-F238E27FC236}">
                  <a16:creationId xmlns:a16="http://schemas.microsoft.com/office/drawing/2014/main" id="{298BD035-0222-9C86-8C26-F71DC2AD8A91}"/>
                </a:ext>
              </a:extLst>
            </p:cNvPr>
            <p:cNvSpPr txBox="1"/>
            <p:nvPr/>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35" name="TextBox 34">
              <a:extLst>
                <a:ext uri="{FF2B5EF4-FFF2-40B4-BE49-F238E27FC236}">
                  <a16:creationId xmlns:a16="http://schemas.microsoft.com/office/drawing/2014/main" id="{649E5062-15BB-A968-B96E-C300B0E243AA}"/>
                </a:ext>
              </a:extLst>
            </p:cNvPr>
            <p:cNvSpPr txBox="1"/>
            <p:nvPr/>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sp>
        <p:nvSpPr>
          <p:cNvPr id="2" name="Title 1">
            <a:extLst>
              <a:ext uri="{FF2B5EF4-FFF2-40B4-BE49-F238E27FC236}">
                <a16:creationId xmlns:a16="http://schemas.microsoft.com/office/drawing/2014/main" id="{643C177C-9E30-1F43-4370-0114B79A0C70}"/>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10" name="Graphic 9">
            <a:extLst>
              <a:ext uri="{FF2B5EF4-FFF2-40B4-BE49-F238E27FC236}">
                <a16:creationId xmlns:a16="http://schemas.microsoft.com/office/drawing/2014/main" id="{2F19C20C-96B2-7BCE-753F-68D76CB411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19" name="Group 18">
            <a:extLst>
              <a:ext uri="{FF2B5EF4-FFF2-40B4-BE49-F238E27FC236}">
                <a16:creationId xmlns:a16="http://schemas.microsoft.com/office/drawing/2014/main" id="{305F4491-F2D0-2E29-0880-6896FD3F84B6}"/>
              </a:ext>
            </a:extLst>
          </p:cNvPr>
          <p:cNvGrpSpPr/>
          <p:nvPr userDrawn="1"/>
        </p:nvGrpSpPr>
        <p:grpSpPr>
          <a:xfrm>
            <a:off x="-2178417" y="0"/>
            <a:ext cx="2116910" cy="4354799"/>
            <a:chOff x="-2170726" y="0"/>
            <a:chExt cx="2116910" cy="4354799"/>
          </a:xfrm>
        </p:grpSpPr>
        <p:grpSp>
          <p:nvGrpSpPr>
            <p:cNvPr id="21" name="Group 20">
              <a:extLst>
                <a:ext uri="{FF2B5EF4-FFF2-40B4-BE49-F238E27FC236}">
                  <a16:creationId xmlns:a16="http://schemas.microsoft.com/office/drawing/2014/main" id="{32CBCD8E-9B92-9D8B-554E-0437EC9157A0}"/>
                </a:ext>
              </a:extLst>
            </p:cNvPr>
            <p:cNvGrpSpPr/>
            <p:nvPr userDrawn="1"/>
          </p:nvGrpSpPr>
          <p:grpSpPr>
            <a:xfrm>
              <a:off x="-2170726" y="0"/>
              <a:ext cx="2116910" cy="4354799"/>
              <a:chOff x="1841345" y="1593847"/>
              <a:chExt cx="2116910" cy="4354799"/>
            </a:xfrm>
          </p:grpSpPr>
          <p:sp>
            <p:nvSpPr>
              <p:cNvPr id="40" name="Rectangle 39">
                <a:extLst>
                  <a:ext uri="{FF2B5EF4-FFF2-40B4-BE49-F238E27FC236}">
                    <a16:creationId xmlns:a16="http://schemas.microsoft.com/office/drawing/2014/main" id="{FD7B6D99-8D09-78FB-D39E-F1194D0CD0D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761AB892-9D48-B045-7B34-9EE1B9E4E19D}"/>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6D311513-15FB-F530-37D9-B88817E7A0BA}"/>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3" name="TextBox 42">
                <a:extLst>
                  <a:ext uri="{FF2B5EF4-FFF2-40B4-BE49-F238E27FC236}">
                    <a16:creationId xmlns:a16="http://schemas.microsoft.com/office/drawing/2014/main" id="{CE379853-1877-8B38-72AB-0EA88D92450C}"/>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4" name="TextBox 43">
                <a:extLst>
                  <a:ext uri="{FF2B5EF4-FFF2-40B4-BE49-F238E27FC236}">
                    <a16:creationId xmlns:a16="http://schemas.microsoft.com/office/drawing/2014/main" id="{E28A0B39-E0AC-BD06-61F7-6D0623C91BF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5" name="TextBox 44">
                <a:extLst>
                  <a:ext uri="{FF2B5EF4-FFF2-40B4-BE49-F238E27FC236}">
                    <a16:creationId xmlns:a16="http://schemas.microsoft.com/office/drawing/2014/main" id="{0DC7D4B0-2E30-2B93-296C-B7828B428A8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36" name="Picture 35">
              <a:extLst>
                <a:ext uri="{FF2B5EF4-FFF2-40B4-BE49-F238E27FC236}">
                  <a16:creationId xmlns:a16="http://schemas.microsoft.com/office/drawing/2014/main" id="{14D9A166-9DBD-DD7C-951B-DDD52036A18E}"/>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37" name="Oval 36">
              <a:extLst>
                <a:ext uri="{FF2B5EF4-FFF2-40B4-BE49-F238E27FC236}">
                  <a16:creationId xmlns:a16="http://schemas.microsoft.com/office/drawing/2014/main" id="{7F300386-0033-63A3-F8DE-2AB12C5EB100}"/>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8" name="Picture 37">
              <a:extLst>
                <a:ext uri="{FF2B5EF4-FFF2-40B4-BE49-F238E27FC236}">
                  <a16:creationId xmlns:a16="http://schemas.microsoft.com/office/drawing/2014/main" id="{77AD331D-4A82-F48C-D144-52F9E6BF0D1E}"/>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39" name="Oval 38">
              <a:extLst>
                <a:ext uri="{FF2B5EF4-FFF2-40B4-BE49-F238E27FC236}">
                  <a16:creationId xmlns:a16="http://schemas.microsoft.com/office/drawing/2014/main" id="{3461DDD7-48F4-01C6-F7CD-2298D40B72DD}"/>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46" name="Group 45">
            <a:extLst>
              <a:ext uri="{FF2B5EF4-FFF2-40B4-BE49-F238E27FC236}">
                <a16:creationId xmlns:a16="http://schemas.microsoft.com/office/drawing/2014/main" id="{54E4811F-51EA-72E1-5016-957D2E5D2D91}"/>
              </a:ext>
            </a:extLst>
          </p:cNvPr>
          <p:cNvGrpSpPr/>
          <p:nvPr userDrawn="1"/>
        </p:nvGrpSpPr>
        <p:grpSpPr>
          <a:xfrm>
            <a:off x="12287572" y="-2519"/>
            <a:ext cx="2159455" cy="6092540"/>
            <a:chOff x="-2179314" y="4463260"/>
            <a:chExt cx="2159455" cy="6092540"/>
          </a:xfrm>
        </p:grpSpPr>
        <p:sp>
          <p:nvSpPr>
            <p:cNvPr id="47" name="Rectangle 46">
              <a:extLst>
                <a:ext uri="{FF2B5EF4-FFF2-40B4-BE49-F238E27FC236}">
                  <a16:creationId xmlns:a16="http://schemas.microsoft.com/office/drawing/2014/main" id="{C2E393B5-F1F6-B767-787B-78A6AAB1E1D2}"/>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8" name="Rectangle 47">
              <a:extLst>
                <a:ext uri="{FF2B5EF4-FFF2-40B4-BE49-F238E27FC236}">
                  <a16:creationId xmlns:a16="http://schemas.microsoft.com/office/drawing/2014/main" id="{BBCBE404-5171-B5D0-8B93-F7B667BA47B9}"/>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49" name="TextBox 48">
              <a:extLst>
                <a:ext uri="{FF2B5EF4-FFF2-40B4-BE49-F238E27FC236}">
                  <a16:creationId xmlns:a16="http://schemas.microsoft.com/office/drawing/2014/main" id="{77A5C033-9B90-E74C-B755-8E8B0806AAFC}"/>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50" name="TextBox 49">
              <a:extLst>
                <a:ext uri="{FF2B5EF4-FFF2-40B4-BE49-F238E27FC236}">
                  <a16:creationId xmlns:a16="http://schemas.microsoft.com/office/drawing/2014/main" id="{EA665EF8-AFBA-9FBF-F119-502BA4FD835F}"/>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51" name="TextBox 50">
              <a:extLst>
                <a:ext uri="{FF2B5EF4-FFF2-40B4-BE49-F238E27FC236}">
                  <a16:creationId xmlns:a16="http://schemas.microsoft.com/office/drawing/2014/main" id="{3C350011-2E12-87F7-B5A9-10E8CFAAF862}"/>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52" name="TextBox 51">
              <a:extLst>
                <a:ext uri="{FF2B5EF4-FFF2-40B4-BE49-F238E27FC236}">
                  <a16:creationId xmlns:a16="http://schemas.microsoft.com/office/drawing/2014/main" id="{B6D436A7-1E2B-0EB8-3B3D-4CCC9D8425DE}"/>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53" name="TextBox 52">
              <a:extLst>
                <a:ext uri="{FF2B5EF4-FFF2-40B4-BE49-F238E27FC236}">
                  <a16:creationId xmlns:a16="http://schemas.microsoft.com/office/drawing/2014/main" id="{2B30A26B-6C90-43FD-DDD3-473BB7552CA0}"/>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54" name="Rectangle 53">
              <a:extLst>
                <a:ext uri="{FF2B5EF4-FFF2-40B4-BE49-F238E27FC236}">
                  <a16:creationId xmlns:a16="http://schemas.microsoft.com/office/drawing/2014/main" id="{41FDA0D9-73F9-0736-ED01-989B84A38283}"/>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55" name="TextBox 54">
              <a:extLst>
                <a:ext uri="{FF2B5EF4-FFF2-40B4-BE49-F238E27FC236}">
                  <a16:creationId xmlns:a16="http://schemas.microsoft.com/office/drawing/2014/main" id="{25AE9A56-F47A-A2C8-C4E2-488945050365}"/>
                </a:ext>
              </a:extLst>
            </p:cNvPr>
            <p:cNvSpPr txBox="1"/>
            <p:nvPr userDrawn="1"/>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56" name="TextBox 55">
              <a:extLst>
                <a:ext uri="{FF2B5EF4-FFF2-40B4-BE49-F238E27FC236}">
                  <a16:creationId xmlns:a16="http://schemas.microsoft.com/office/drawing/2014/main" id="{EA0D573A-2547-99EB-EE73-A6AA405187EA}"/>
                </a:ext>
              </a:extLst>
            </p:cNvPr>
            <p:cNvSpPr txBox="1"/>
            <p:nvPr userDrawn="1"/>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57" name="TextBox 56">
              <a:extLst>
                <a:ext uri="{FF2B5EF4-FFF2-40B4-BE49-F238E27FC236}">
                  <a16:creationId xmlns:a16="http://schemas.microsoft.com/office/drawing/2014/main" id="{85816CBF-13DA-A1D7-20FE-B083B6424C85}"/>
                </a:ext>
              </a:extLst>
            </p:cNvPr>
            <p:cNvSpPr txBox="1"/>
            <p:nvPr userDrawn="1"/>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58" name="TextBox 57">
              <a:extLst>
                <a:ext uri="{FF2B5EF4-FFF2-40B4-BE49-F238E27FC236}">
                  <a16:creationId xmlns:a16="http://schemas.microsoft.com/office/drawing/2014/main" id="{B4C556BB-6917-EA78-DB1C-8291739F7787}"/>
                </a:ext>
              </a:extLst>
            </p:cNvPr>
            <p:cNvSpPr txBox="1"/>
            <p:nvPr userDrawn="1"/>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pic>
        <p:nvPicPr>
          <p:cNvPr id="59" name="Graphic 58">
            <a:extLst>
              <a:ext uri="{FF2B5EF4-FFF2-40B4-BE49-F238E27FC236}">
                <a16:creationId xmlns:a16="http://schemas.microsoft.com/office/drawing/2014/main" id="{4CEF248A-D6AB-2595-86AF-11B736816FD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08791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ull text">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42021F43-F699-1E7C-43B4-9493A44E9BEB}"/>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EB7941ED-A697-437A-476F-D9773286F76D}"/>
              </a:ext>
            </a:extLst>
          </p:cNvPr>
          <p:cNvSpPr>
            <a:spLocks noGrp="1"/>
          </p:cNvSpPr>
          <p:nvPr>
            <p:ph type="body" sz="quarter" idx="13" hasCustomPrompt="1"/>
          </p:nvPr>
        </p:nvSpPr>
        <p:spPr>
          <a:xfrm>
            <a:off x="450850" y="1520825"/>
            <a:ext cx="10329379" cy="4565650"/>
          </a:xfrm>
        </p:spPr>
        <p:txBody>
          <a:bodyPr numCol="1" spcCol="720000"/>
          <a:lstStyle>
            <a:lvl1pPr>
              <a:spcAft>
                <a:spcPts val="600"/>
              </a:spcAft>
              <a:defRPr sz="1200"/>
            </a:lvl1pPr>
            <a:lvl2pPr>
              <a:spcAft>
                <a:spcPts val="600"/>
              </a:spcAft>
              <a:defRPr sz="1200"/>
            </a:lvl2pPr>
            <a:lvl3pPr>
              <a:spcAft>
                <a:spcPts val="600"/>
              </a:spcAft>
              <a:defRPr sz="1100"/>
            </a:lvl3pPr>
            <a:lvl4pPr>
              <a:spcAft>
                <a:spcPts val="600"/>
              </a:spcAft>
              <a:defRPr sz="1050"/>
            </a:lvl4pPr>
            <a:lvl5pPr>
              <a:spcAft>
                <a:spcPts val="600"/>
              </a:spcAft>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3" name="Group 2">
            <a:extLst>
              <a:ext uri="{FF2B5EF4-FFF2-40B4-BE49-F238E27FC236}">
                <a16:creationId xmlns:a16="http://schemas.microsoft.com/office/drawing/2014/main" id="{6B499ABB-BB52-823B-198B-5DD5DA65B460}"/>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29C8162D-593E-3D38-D3B7-C1B8A28D29DF}"/>
                </a:ext>
              </a:extLst>
            </p:cNvPr>
            <p:cNvGrpSpPr/>
            <p:nvPr/>
          </p:nvGrpSpPr>
          <p:grpSpPr>
            <a:xfrm>
              <a:off x="-2170726" y="0"/>
              <a:ext cx="2116910" cy="4354799"/>
              <a:chOff x="1841345" y="1593847"/>
              <a:chExt cx="2116910" cy="4354799"/>
            </a:xfrm>
          </p:grpSpPr>
          <p:sp>
            <p:nvSpPr>
              <p:cNvPr id="12" name="Rectangle 11">
                <a:extLst>
                  <a:ext uri="{FF2B5EF4-FFF2-40B4-BE49-F238E27FC236}">
                    <a16:creationId xmlns:a16="http://schemas.microsoft.com/office/drawing/2014/main" id="{C15075F4-1FA7-475C-61FE-C6C404CD429E}"/>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329C99C0-02AF-2E98-5A4C-47A3EC332B4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D0B45B99-F81C-892C-ED69-FE33FBA7C5FD}"/>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5" name="TextBox 14">
                <a:extLst>
                  <a:ext uri="{FF2B5EF4-FFF2-40B4-BE49-F238E27FC236}">
                    <a16:creationId xmlns:a16="http://schemas.microsoft.com/office/drawing/2014/main" id="{1B5B4492-240A-33A6-3484-AACC71A2835C}"/>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6" name="TextBox 15">
                <a:extLst>
                  <a:ext uri="{FF2B5EF4-FFF2-40B4-BE49-F238E27FC236}">
                    <a16:creationId xmlns:a16="http://schemas.microsoft.com/office/drawing/2014/main" id="{86F669A5-9EFE-DA37-D57E-1CCC0AAC054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7" name="TextBox 16">
                <a:extLst>
                  <a:ext uri="{FF2B5EF4-FFF2-40B4-BE49-F238E27FC236}">
                    <a16:creationId xmlns:a16="http://schemas.microsoft.com/office/drawing/2014/main" id="{C13CE5DE-35EE-092A-AF42-786FB717849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8F1DEB0-4C75-B5A2-37C0-41BDBC614ABD}"/>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9CABEA3C-A50E-E344-64E4-4AA9320F97B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445988F8-C4E8-2550-A195-78EB574DF336}"/>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4AC509B0-A061-1789-EA88-9E1950915781}"/>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9" name="Date Placeholder 28">
            <a:extLst>
              <a:ext uri="{FF2B5EF4-FFF2-40B4-BE49-F238E27FC236}">
                <a16:creationId xmlns:a16="http://schemas.microsoft.com/office/drawing/2014/main" id="{96295CC8-35DF-84D4-9325-93C9695D6382}"/>
              </a:ext>
            </a:extLst>
          </p:cNvPr>
          <p:cNvSpPr>
            <a:spLocks noGrp="1"/>
          </p:cNvSpPr>
          <p:nvPr>
            <p:ph type="dt" sz="half" idx="31"/>
          </p:nvPr>
        </p:nvSpPr>
        <p:spPr/>
        <p:txBody>
          <a:bodyPr/>
          <a:lstStyle/>
          <a:p>
            <a:endParaRPr lang="en-GB" dirty="0"/>
          </a:p>
        </p:txBody>
      </p:sp>
      <p:sp>
        <p:nvSpPr>
          <p:cNvPr id="30" name="Footer Placeholder 29">
            <a:extLst>
              <a:ext uri="{FF2B5EF4-FFF2-40B4-BE49-F238E27FC236}">
                <a16:creationId xmlns:a16="http://schemas.microsoft.com/office/drawing/2014/main" id="{446DAA44-7848-960C-0893-3A3903A86C20}"/>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1" name="Slide Number Placeholder 30">
            <a:extLst>
              <a:ext uri="{FF2B5EF4-FFF2-40B4-BE49-F238E27FC236}">
                <a16:creationId xmlns:a16="http://schemas.microsoft.com/office/drawing/2014/main" id="{DB162063-62E8-4F8A-E077-3ABED4A54E51}"/>
              </a:ext>
            </a:extLst>
          </p:cNvPr>
          <p:cNvSpPr>
            <a:spLocks noGrp="1"/>
          </p:cNvSpPr>
          <p:nvPr>
            <p:ph type="sldNum" sz="quarter" idx="33"/>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AF3889AF-56BD-E364-6CE0-5B813D286423}"/>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5DAA2673-3ED3-1009-AE38-8550FEEAC2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5" name="Group 4">
            <a:extLst>
              <a:ext uri="{FF2B5EF4-FFF2-40B4-BE49-F238E27FC236}">
                <a16:creationId xmlns:a16="http://schemas.microsoft.com/office/drawing/2014/main" id="{A882D3A9-BD5C-E0DA-29D7-091B56BB7F05}"/>
              </a:ext>
            </a:extLst>
          </p:cNvPr>
          <p:cNvGrpSpPr/>
          <p:nvPr userDrawn="1"/>
        </p:nvGrpSpPr>
        <p:grpSpPr>
          <a:xfrm>
            <a:off x="-2178417" y="0"/>
            <a:ext cx="2116910" cy="4354799"/>
            <a:chOff x="-2170726" y="0"/>
            <a:chExt cx="2116910" cy="4354799"/>
          </a:xfrm>
        </p:grpSpPr>
        <p:grpSp>
          <p:nvGrpSpPr>
            <p:cNvPr id="18" name="Group 17">
              <a:extLst>
                <a:ext uri="{FF2B5EF4-FFF2-40B4-BE49-F238E27FC236}">
                  <a16:creationId xmlns:a16="http://schemas.microsoft.com/office/drawing/2014/main" id="{D2B33462-5898-823E-C128-506CD9D3304A}"/>
                </a:ext>
              </a:extLst>
            </p:cNvPr>
            <p:cNvGrpSpPr/>
            <p:nvPr userDrawn="1"/>
          </p:nvGrpSpPr>
          <p:grpSpPr>
            <a:xfrm>
              <a:off x="-2170726" y="0"/>
              <a:ext cx="2116910" cy="4354799"/>
              <a:chOff x="1841345" y="1593847"/>
              <a:chExt cx="2116910" cy="4354799"/>
            </a:xfrm>
          </p:grpSpPr>
          <p:sp>
            <p:nvSpPr>
              <p:cNvPr id="24" name="Rectangle 23">
                <a:extLst>
                  <a:ext uri="{FF2B5EF4-FFF2-40B4-BE49-F238E27FC236}">
                    <a16:creationId xmlns:a16="http://schemas.microsoft.com/office/drawing/2014/main" id="{3F33F6A8-3279-A95B-028E-621F54F4061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5" name="Rectangle 24">
                <a:extLst>
                  <a:ext uri="{FF2B5EF4-FFF2-40B4-BE49-F238E27FC236}">
                    <a16:creationId xmlns:a16="http://schemas.microsoft.com/office/drawing/2014/main" id="{FECAC0B5-192D-113D-1F18-825626F61686}"/>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6" name="TextBox 25">
                <a:extLst>
                  <a:ext uri="{FF2B5EF4-FFF2-40B4-BE49-F238E27FC236}">
                    <a16:creationId xmlns:a16="http://schemas.microsoft.com/office/drawing/2014/main" id="{8A5CB7FC-52F6-4D6E-AAC2-74ADD9358695}"/>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7" name="TextBox 26">
                <a:extLst>
                  <a:ext uri="{FF2B5EF4-FFF2-40B4-BE49-F238E27FC236}">
                    <a16:creationId xmlns:a16="http://schemas.microsoft.com/office/drawing/2014/main" id="{E830BF3E-07E7-86AA-8ACA-C65CC819F48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8" name="TextBox 27">
                <a:extLst>
                  <a:ext uri="{FF2B5EF4-FFF2-40B4-BE49-F238E27FC236}">
                    <a16:creationId xmlns:a16="http://schemas.microsoft.com/office/drawing/2014/main" id="{426F41D1-3F42-A03C-66A3-15DFBEFAB664}"/>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2" name="TextBox 31">
                <a:extLst>
                  <a:ext uri="{FF2B5EF4-FFF2-40B4-BE49-F238E27FC236}">
                    <a16:creationId xmlns:a16="http://schemas.microsoft.com/office/drawing/2014/main" id="{E530BA93-F1EF-F2AF-15BB-A20D0DA9309C}"/>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208DE881-FED2-19E5-1ED7-E040EB8A0DDE}"/>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71CFB067-A1A8-8E01-EE4B-A454004624DE}"/>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6A6F38B0-E27D-FBB8-CD3B-157C016065E2}"/>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03BC3777-6AB7-984A-6EE3-F73D24CA367D}"/>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33" name="Graphic 32">
            <a:extLst>
              <a:ext uri="{FF2B5EF4-FFF2-40B4-BE49-F238E27FC236}">
                <a16:creationId xmlns:a16="http://schemas.microsoft.com/office/drawing/2014/main" id="{F1FD5BBC-BDA4-426E-2896-5EF991B14B2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29829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ext only">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D4C08296-AF41-8446-8AFD-C352D4E284F5}"/>
              </a:ext>
            </a:extLst>
          </p:cNvPr>
          <p:cNvSpPr>
            <a:spLocks noGrp="1"/>
          </p:cNvSpPr>
          <p:nvPr>
            <p:ph type="body" sz="quarter" idx="4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2" name="Group 1">
            <a:extLst>
              <a:ext uri="{FF2B5EF4-FFF2-40B4-BE49-F238E27FC236}">
                <a16:creationId xmlns:a16="http://schemas.microsoft.com/office/drawing/2014/main" id="{87520085-FCA7-F839-F46A-DCF0D7F625C4}"/>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3CD1A900-A47E-CFDF-54D3-132EE8CC6FE9}"/>
                </a:ext>
              </a:extLst>
            </p:cNvPr>
            <p:cNvGrpSpPr/>
            <p:nvPr/>
          </p:nvGrpSpPr>
          <p:grpSpPr>
            <a:xfrm>
              <a:off x="-2170726" y="0"/>
              <a:ext cx="2116910" cy="4354799"/>
              <a:chOff x="1841345" y="1593847"/>
              <a:chExt cx="2116910" cy="4354799"/>
            </a:xfrm>
          </p:grpSpPr>
          <p:sp>
            <p:nvSpPr>
              <p:cNvPr id="41" name="Rectangle 40">
                <a:extLst>
                  <a:ext uri="{FF2B5EF4-FFF2-40B4-BE49-F238E27FC236}">
                    <a16:creationId xmlns:a16="http://schemas.microsoft.com/office/drawing/2014/main" id="{FF9B9A71-70FF-3059-CB78-61917F5809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2" name="Rectangle 41">
                <a:extLst>
                  <a:ext uri="{FF2B5EF4-FFF2-40B4-BE49-F238E27FC236}">
                    <a16:creationId xmlns:a16="http://schemas.microsoft.com/office/drawing/2014/main" id="{E59664E0-583D-5FC6-7B85-E740862B8BEB}"/>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3" name="TextBox 42">
                <a:extLst>
                  <a:ext uri="{FF2B5EF4-FFF2-40B4-BE49-F238E27FC236}">
                    <a16:creationId xmlns:a16="http://schemas.microsoft.com/office/drawing/2014/main" id="{38193F92-061B-0852-86A3-045C84FD0A0C}"/>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4" name="TextBox 43">
                <a:extLst>
                  <a:ext uri="{FF2B5EF4-FFF2-40B4-BE49-F238E27FC236}">
                    <a16:creationId xmlns:a16="http://schemas.microsoft.com/office/drawing/2014/main" id="{94A73790-9C47-F41A-8BAE-161D6990574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5" name="TextBox 44">
                <a:extLst>
                  <a:ext uri="{FF2B5EF4-FFF2-40B4-BE49-F238E27FC236}">
                    <a16:creationId xmlns:a16="http://schemas.microsoft.com/office/drawing/2014/main" id="{28D0E7F4-67B3-071C-525C-0F1367146302}"/>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6" name="TextBox 45">
                <a:extLst>
                  <a:ext uri="{FF2B5EF4-FFF2-40B4-BE49-F238E27FC236}">
                    <a16:creationId xmlns:a16="http://schemas.microsoft.com/office/drawing/2014/main" id="{44967E0D-3AD1-E774-E496-7AC9686A963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400BDBF3-74C2-6FE4-87F0-3911784F0CFF}"/>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7" name="Oval 6">
              <a:extLst>
                <a:ext uri="{FF2B5EF4-FFF2-40B4-BE49-F238E27FC236}">
                  <a16:creationId xmlns:a16="http://schemas.microsoft.com/office/drawing/2014/main" id="{24EC40DD-A829-B06C-42DA-7184B1A6F13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8" name="Picture 7">
              <a:extLst>
                <a:ext uri="{FF2B5EF4-FFF2-40B4-BE49-F238E27FC236}">
                  <a16:creationId xmlns:a16="http://schemas.microsoft.com/office/drawing/2014/main" id="{6AC372B2-35DB-2859-684B-EF3CDA05359A}"/>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40" name="Oval 39">
              <a:extLst>
                <a:ext uri="{FF2B5EF4-FFF2-40B4-BE49-F238E27FC236}">
                  <a16:creationId xmlns:a16="http://schemas.microsoft.com/office/drawing/2014/main" id="{B89AAC79-E1FD-D4F8-CDA3-31356D10FA79}"/>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58" name="Text Placeholder 9">
            <a:extLst>
              <a:ext uri="{FF2B5EF4-FFF2-40B4-BE49-F238E27FC236}">
                <a16:creationId xmlns:a16="http://schemas.microsoft.com/office/drawing/2014/main" id="{B0C8BE91-1715-3F42-DF7C-E9909C34B347}"/>
              </a:ext>
            </a:extLst>
          </p:cNvPr>
          <p:cNvSpPr>
            <a:spLocks noGrp="1"/>
          </p:cNvSpPr>
          <p:nvPr>
            <p:ph type="body" sz="quarter" idx="13" hasCustomPrompt="1"/>
          </p:nvPr>
        </p:nvSpPr>
        <p:spPr>
          <a:xfrm>
            <a:off x="450850" y="1520825"/>
            <a:ext cx="4052570" cy="4565650"/>
          </a:xfrm>
        </p:spPr>
        <p:txBody>
          <a:bodyPr numCol="1" spcCol="720000"/>
          <a:lstStyle>
            <a:lvl1pPr>
              <a:spcAft>
                <a:spcPts val="600"/>
              </a:spcAft>
              <a:defRPr sz="1200"/>
            </a:lvl1pPr>
            <a:lvl2pPr>
              <a:spcAft>
                <a:spcPts val="600"/>
              </a:spcAft>
              <a:defRPr sz="1200"/>
            </a:lvl2pPr>
            <a:lvl3pPr>
              <a:spcAft>
                <a:spcPts val="600"/>
              </a:spcAft>
              <a:defRPr sz="1100"/>
            </a:lvl3pPr>
            <a:lvl4pPr>
              <a:spcAft>
                <a:spcPts val="600"/>
              </a:spcAft>
              <a:defRPr sz="1050"/>
            </a:lvl4pPr>
            <a:lvl5pPr>
              <a:spcAft>
                <a:spcPts val="600"/>
              </a:spcAft>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Date Placeholder 11">
            <a:extLst>
              <a:ext uri="{FF2B5EF4-FFF2-40B4-BE49-F238E27FC236}">
                <a16:creationId xmlns:a16="http://schemas.microsoft.com/office/drawing/2014/main" id="{10817E5F-FFCD-2178-D645-565DA55125FB}"/>
              </a:ext>
            </a:extLst>
          </p:cNvPr>
          <p:cNvSpPr>
            <a:spLocks noGrp="1"/>
          </p:cNvSpPr>
          <p:nvPr>
            <p:ph type="dt" sz="half" idx="45"/>
          </p:nvPr>
        </p:nvSpPr>
        <p:spPr/>
        <p:txBody>
          <a:bodyPr/>
          <a:lstStyle/>
          <a:p>
            <a:endParaRPr lang="en-GB" dirty="0"/>
          </a:p>
        </p:txBody>
      </p:sp>
      <p:sp>
        <p:nvSpPr>
          <p:cNvPr id="14" name="Footer Placeholder 13">
            <a:extLst>
              <a:ext uri="{FF2B5EF4-FFF2-40B4-BE49-F238E27FC236}">
                <a16:creationId xmlns:a16="http://schemas.microsoft.com/office/drawing/2014/main" id="{4674409D-C8CC-2214-7435-83A577E11061}"/>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5" name="Slide Number Placeholder 14">
            <a:extLst>
              <a:ext uri="{FF2B5EF4-FFF2-40B4-BE49-F238E27FC236}">
                <a16:creationId xmlns:a16="http://schemas.microsoft.com/office/drawing/2014/main" id="{137B9C18-81E3-9702-508F-D4EE5F5788A7}"/>
              </a:ext>
            </a:extLst>
          </p:cNvPr>
          <p:cNvSpPr>
            <a:spLocks noGrp="1"/>
          </p:cNvSpPr>
          <p:nvPr>
            <p:ph type="sldNum" sz="quarter" idx="47"/>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56FCC48D-5560-2163-DCB0-B077FD104CFD}"/>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5" name="Graphic 4">
            <a:extLst>
              <a:ext uri="{FF2B5EF4-FFF2-40B4-BE49-F238E27FC236}">
                <a16:creationId xmlns:a16="http://schemas.microsoft.com/office/drawing/2014/main" id="{8C6DDF6E-9771-422C-4615-239988C30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10" name="Group 9">
            <a:extLst>
              <a:ext uri="{FF2B5EF4-FFF2-40B4-BE49-F238E27FC236}">
                <a16:creationId xmlns:a16="http://schemas.microsoft.com/office/drawing/2014/main" id="{C2C57872-7B07-84EF-E7B1-162D4C2E12B5}"/>
              </a:ext>
            </a:extLst>
          </p:cNvPr>
          <p:cNvGrpSpPr/>
          <p:nvPr userDrawn="1"/>
        </p:nvGrpSpPr>
        <p:grpSpPr>
          <a:xfrm>
            <a:off x="-2178417" y="0"/>
            <a:ext cx="2116910" cy="4354799"/>
            <a:chOff x="-2170726" y="0"/>
            <a:chExt cx="2116910" cy="4354799"/>
          </a:xfrm>
        </p:grpSpPr>
        <p:grpSp>
          <p:nvGrpSpPr>
            <p:cNvPr id="11" name="Group 10">
              <a:extLst>
                <a:ext uri="{FF2B5EF4-FFF2-40B4-BE49-F238E27FC236}">
                  <a16:creationId xmlns:a16="http://schemas.microsoft.com/office/drawing/2014/main" id="{49D21CDC-CB94-CAA6-E3A5-93140B09FC84}"/>
                </a:ext>
              </a:extLst>
            </p:cNvPr>
            <p:cNvGrpSpPr/>
            <p:nvPr userDrawn="1"/>
          </p:nvGrpSpPr>
          <p:grpSpPr>
            <a:xfrm>
              <a:off x="-2170726" y="0"/>
              <a:ext cx="2116910" cy="4354799"/>
              <a:chOff x="1841345" y="1593847"/>
              <a:chExt cx="2116910" cy="4354799"/>
            </a:xfrm>
          </p:grpSpPr>
          <p:sp>
            <p:nvSpPr>
              <p:cNvPr id="19" name="Rectangle 18">
                <a:extLst>
                  <a:ext uri="{FF2B5EF4-FFF2-40B4-BE49-F238E27FC236}">
                    <a16:creationId xmlns:a16="http://schemas.microsoft.com/office/drawing/2014/main" id="{6C130B42-A9DE-141E-946D-9325568AE1D2}"/>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 name="Rectangle 19">
                <a:extLst>
                  <a:ext uri="{FF2B5EF4-FFF2-40B4-BE49-F238E27FC236}">
                    <a16:creationId xmlns:a16="http://schemas.microsoft.com/office/drawing/2014/main" id="{B46A6307-42CC-2B74-BE4B-3BEA707897A6}"/>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1" name="TextBox 20">
                <a:extLst>
                  <a:ext uri="{FF2B5EF4-FFF2-40B4-BE49-F238E27FC236}">
                    <a16:creationId xmlns:a16="http://schemas.microsoft.com/office/drawing/2014/main" id="{DF64ACAF-F97E-9508-C44A-2294E39B6EC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2" name="TextBox 21">
                <a:extLst>
                  <a:ext uri="{FF2B5EF4-FFF2-40B4-BE49-F238E27FC236}">
                    <a16:creationId xmlns:a16="http://schemas.microsoft.com/office/drawing/2014/main" id="{553AB890-FA12-1442-F7B2-C63575E1E228}"/>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3" name="TextBox 22">
                <a:extLst>
                  <a:ext uri="{FF2B5EF4-FFF2-40B4-BE49-F238E27FC236}">
                    <a16:creationId xmlns:a16="http://schemas.microsoft.com/office/drawing/2014/main" id="{0F6D0D32-3A3F-8FB8-F366-2A6F3AA1F944}"/>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4" name="TextBox 23">
                <a:extLst>
                  <a:ext uri="{FF2B5EF4-FFF2-40B4-BE49-F238E27FC236}">
                    <a16:creationId xmlns:a16="http://schemas.microsoft.com/office/drawing/2014/main" id="{73EC5F53-033C-A2F8-40ED-DBB9AB435CF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3" name="Picture 12">
              <a:extLst>
                <a:ext uri="{FF2B5EF4-FFF2-40B4-BE49-F238E27FC236}">
                  <a16:creationId xmlns:a16="http://schemas.microsoft.com/office/drawing/2014/main" id="{9247DE37-7701-8A13-F634-22E6F980ADC5}"/>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6" name="Oval 15">
              <a:extLst>
                <a:ext uri="{FF2B5EF4-FFF2-40B4-BE49-F238E27FC236}">
                  <a16:creationId xmlns:a16="http://schemas.microsoft.com/office/drawing/2014/main" id="{A9916169-4BD5-24BF-5673-EF217F8AB3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7" name="Picture 16">
              <a:extLst>
                <a:ext uri="{FF2B5EF4-FFF2-40B4-BE49-F238E27FC236}">
                  <a16:creationId xmlns:a16="http://schemas.microsoft.com/office/drawing/2014/main" id="{E551544D-841F-0B4C-5F92-1DAE2BFA3CD7}"/>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18" name="Oval 17">
              <a:extLst>
                <a:ext uri="{FF2B5EF4-FFF2-40B4-BE49-F238E27FC236}">
                  <a16:creationId xmlns:a16="http://schemas.microsoft.com/office/drawing/2014/main" id="{0AEEB967-02EC-6308-76D6-C321C98AFA81}"/>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25" name="Graphic 24">
            <a:extLst>
              <a:ext uri="{FF2B5EF4-FFF2-40B4-BE49-F238E27FC236}">
                <a16:creationId xmlns:a16="http://schemas.microsoft.com/office/drawing/2014/main" id="{503DEB11-8657-0C55-4B4E-C2536469907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94126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13" name="Picture Placeholder 10">
            <a:extLst>
              <a:ext uri="{FF2B5EF4-FFF2-40B4-BE49-F238E27FC236}">
                <a16:creationId xmlns:a16="http://schemas.microsoft.com/office/drawing/2014/main" id="{2C75F506-8B94-ABDB-B338-760257C6D4ED}"/>
              </a:ext>
            </a:extLst>
          </p:cNvPr>
          <p:cNvSpPr>
            <a:spLocks noGrp="1"/>
          </p:cNvSpPr>
          <p:nvPr>
            <p:ph type="pic" sz="quarter" idx="17" hasCustomPrompt="1"/>
          </p:nvPr>
        </p:nvSpPr>
        <p:spPr>
          <a:xfrm>
            <a:off x="6618680" y="-428"/>
            <a:ext cx="5352334" cy="6858428"/>
          </a:xfrm>
        </p:spPr>
        <p:txBody>
          <a:bodyPr tIns="2700000"/>
          <a:lstStyle>
            <a:lvl1pPr algn="ctr">
              <a:defRPr/>
            </a:lvl1pPr>
          </a:lstStyle>
          <a:p>
            <a:r>
              <a:rPr lang="en-GB" dirty="0"/>
              <a:t>Click icon to insert image &gt; Right click &gt; Send to Back</a:t>
            </a:r>
          </a:p>
        </p:txBody>
      </p:sp>
      <p:sp>
        <p:nvSpPr>
          <p:cNvPr id="9" name="Text Placeholder 3">
            <a:extLst>
              <a:ext uri="{FF2B5EF4-FFF2-40B4-BE49-F238E27FC236}">
                <a16:creationId xmlns:a16="http://schemas.microsoft.com/office/drawing/2014/main" id="{D4C08296-AF41-8446-8AFD-C352D4E284F5}"/>
              </a:ext>
            </a:extLst>
          </p:cNvPr>
          <p:cNvSpPr>
            <a:spLocks noGrp="1"/>
          </p:cNvSpPr>
          <p:nvPr>
            <p:ph type="body" sz="quarter" idx="4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7" name="Text Placeholder 43">
            <a:extLst>
              <a:ext uri="{FF2B5EF4-FFF2-40B4-BE49-F238E27FC236}">
                <a16:creationId xmlns:a16="http://schemas.microsoft.com/office/drawing/2014/main" id="{443610E9-1934-AA52-CC86-8E724F7883B5}"/>
              </a:ext>
            </a:extLst>
          </p:cNvPr>
          <p:cNvSpPr>
            <a:spLocks noGrp="1"/>
          </p:cNvSpPr>
          <p:nvPr>
            <p:ph type="body" sz="quarter" idx="43"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grpSp>
        <p:nvGrpSpPr>
          <p:cNvPr id="2" name="Group 1">
            <a:extLst>
              <a:ext uri="{FF2B5EF4-FFF2-40B4-BE49-F238E27FC236}">
                <a16:creationId xmlns:a16="http://schemas.microsoft.com/office/drawing/2014/main" id="{87520085-FCA7-F839-F46A-DCF0D7F625C4}"/>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3CD1A900-A47E-CFDF-54D3-132EE8CC6FE9}"/>
                </a:ext>
              </a:extLst>
            </p:cNvPr>
            <p:cNvGrpSpPr/>
            <p:nvPr/>
          </p:nvGrpSpPr>
          <p:grpSpPr>
            <a:xfrm>
              <a:off x="-2170726" y="0"/>
              <a:ext cx="2116910" cy="4354799"/>
              <a:chOff x="1841345" y="1593847"/>
              <a:chExt cx="2116910" cy="4354799"/>
            </a:xfrm>
          </p:grpSpPr>
          <p:sp>
            <p:nvSpPr>
              <p:cNvPr id="41" name="Rectangle 40">
                <a:extLst>
                  <a:ext uri="{FF2B5EF4-FFF2-40B4-BE49-F238E27FC236}">
                    <a16:creationId xmlns:a16="http://schemas.microsoft.com/office/drawing/2014/main" id="{FF9B9A71-70FF-3059-CB78-61917F5809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2" name="Rectangle 41">
                <a:extLst>
                  <a:ext uri="{FF2B5EF4-FFF2-40B4-BE49-F238E27FC236}">
                    <a16:creationId xmlns:a16="http://schemas.microsoft.com/office/drawing/2014/main" id="{E59664E0-583D-5FC6-7B85-E740862B8BEB}"/>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3" name="TextBox 42">
                <a:extLst>
                  <a:ext uri="{FF2B5EF4-FFF2-40B4-BE49-F238E27FC236}">
                    <a16:creationId xmlns:a16="http://schemas.microsoft.com/office/drawing/2014/main" id="{38193F92-061B-0852-86A3-045C84FD0A0C}"/>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4" name="TextBox 43">
                <a:extLst>
                  <a:ext uri="{FF2B5EF4-FFF2-40B4-BE49-F238E27FC236}">
                    <a16:creationId xmlns:a16="http://schemas.microsoft.com/office/drawing/2014/main" id="{94A73790-9C47-F41A-8BAE-161D6990574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5" name="TextBox 44">
                <a:extLst>
                  <a:ext uri="{FF2B5EF4-FFF2-40B4-BE49-F238E27FC236}">
                    <a16:creationId xmlns:a16="http://schemas.microsoft.com/office/drawing/2014/main" id="{28D0E7F4-67B3-071C-525C-0F1367146302}"/>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6" name="TextBox 45">
                <a:extLst>
                  <a:ext uri="{FF2B5EF4-FFF2-40B4-BE49-F238E27FC236}">
                    <a16:creationId xmlns:a16="http://schemas.microsoft.com/office/drawing/2014/main" id="{44967E0D-3AD1-E774-E496-7AC9686A963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400BDBF3-74C2-6FE4-87F0-3911784F0CFF}"/>
                </a:ext>
              </a:extLst>
            </p:cNvPr>
            <p:cNvPicPr>
              <a:picLocks noChangeAspect="1"/>
            </p:cNvPicPr>
            <p:nvPr/>
          </p:nvPicPr>
          <p:blipFill>
            <a:blip r:embed="rId5"/>
            <a:stretch>
              <a:fillRect/>
            </a:stretch>
          </p:blipFill>
          <p:spPr>
            <a:xfrm>
              <a:off x="-1743959" y="1421385"/>
              <a:ext cx="1257300" cy="733425"/>
            </a:xfrm>
            <a:prstGeom prst="rect">
              <a:avLst/>
            </a:prstGeom>
          </p:spPr>
        </p:pic>
        <p:sp>
          <p:nvSpPr>
            <p:cNvPr id="7" name="Oval 6">
              <a:extLst>
                <a:ext uri="{FF2B5EF4-FFF2-40B4-BE49-F238E27FC236}">
                  <a16:creationId xmlns:a16="http://schemas.microsoft.com/office/drawing/2014/main" id="{24EC40DD-A829-B06C-42DA-7184B1A6F13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8" name="Picture 7">
              <a:extLst>
                <a:ext uri="{FF2B5EF4-FFF2-40B4-BE49-F238E27FC236}">
                  <a16:creationId xmlns:a16="http://schemas.microsoft.com/office/drawing/2014/main" id="{6AC372B2-35DB-2859-684B-EF3CDA05359A}"/>
                </a:ext>
              </a:extLst>
            </p:cNvPr>
            <p:cNvPicPr>
              <a:picLocks noChangeAspect="1"/>
            </p:cNvPicPr>
            <p:nvPr/>
          </p:nvPicPr>
          <p:blipFill>
            <a:blip r:embed="rId6"/>
            <a:stretch>
              <a:fillRect/>
            </a:stretch>
          </p:blipFill>
          <p:spPr>
            <a:xfrm>
              <a:off x="-1743959" y="3490852"/>
              <a:ext cx="1257300" cy="723900"/>
            </a:xfrm>
            <a:prstGeom prst="rect">
              <a:avLst/>
            </a:prstGeom>
          </p:spPr>
        </p:pic>
        <p:sp>
          <p:nvSpPr>
            <p:cNvPr id="40" name="Oval 39">
              <a:extLst>
                <a:ext uri="{FF2B5EF4-FFF2-40B4-BE49-F238E27FC236}">
                  <a16:creationId xmlns:a16="http://schemas.microsoft.com/office/drawing/2014/main" id="{B89AAC79-E1FD-D4F8-CDA3-31356D10FA79}"/>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58" name="Text Placeholder 9">
            <a:extLst>
              <a:ext uri="{FF2B5EF4-FFF2-40B4-BE49-F238E27FC236}">
                <a16:creationId xmlns:a16="http://schemas.microsoft.com/office/drawing/2014/main" id="{B0C8BE91-1715-3F42-DF7C-E9909C34B347}"/>
              </a:ext>
            </a:extLst>
          </p:cNvPr>
          <p:cNvSpPr>
            <a:spLocks noGrp="1"/>
          </p:cNvSpPr>
          <p:nvPr>
            <p:ph type="body" sz="quarter" idx="13" hasCustomPrompt="1"/>
          </p:nvPr>
        </p:nvSpPr>
        <p:spPr>
          <a:xfrm>
            <a:off x="450850" y="1520825"/>
            <a:ext cx="4052570" cy="4565650"/>
          </a:xfrm>
        </p:spPr>
        <p:txBody>
          <a:bodyPr numCol="1" spcCol="720000"/>
          <a:lstStyle>
            <a:lvl1pPr>
              <a:spcAft>
                <a:spcPts val="600"/>
              </a:spcAft>
              <a:defRPr sz="1200"/>
            </a:lvl1pPr>
            <a:lvl2pPr>
              <a:spcAft>
                <a:spcPts val="600"/>
              </a:spcAft>
              <a:defRPr sz="1200"/>
            </a:lvl2pPr>
            <a:lvl3pPr>
              <a:spcAft>
                <a:spcPts val="600"/>
              </a:spcAft>
              <a:defRPr sz="1100"/>
            </a:lvl3pPr>
            <a:lvl4pPr>
              <a:spcAft>
                <a:spcPts val="600"/>
              </a:spcAft>
              <a:defRPr sz="1050"/>
            </a:lvl4pPr>
            <a:lvl5pPr>
              <a:spcAft>
                <a:spcPts val="600"/>
              </a:spcAft>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le 1">
            <a:extLst>
              <a:ext uri="{FF2B5EF4-FFF2-40B4-BE49-F238E27FC236}">
                <a16:creationId xmlns:a16="http://schemas.microsoft.com/office/drawing/2014/main" id="{AFFBA4D5-2601-1ECA-0CBB-C1DB25E4DC8F}"/>
              </a:ext>
            </a:extLst>
          </p:cNvPr>
          <p:cNvSpPr>
            <a:spLocks noGrp="1"/>
          </p:cNvSpPr>
          <p:nvPr>
            <p:ph type="title" hasCustomPrompt="1"/>
          </p:nvPr>
        </p:nvSpPr>
        <p:spPr>
          <a:xfrm>
            <a:off x="450849" y="422671"/>
            <a:ext cx="5240921" cy="553998"/>
          </a:xfrm>
        </p:spPr>
        <p:txBody>
          <a:bodyPr/>
          <a:lstStyle>
            <a:lvl1pPr>
              <a:defRPr sz="3200"/>
            </a:lvl1pPr>
          </a:lstStyle>
          <a:p>
            <a:r>
              <a:rPr lang="en-GB" dirty="0"/>
              <a:t>Insert title here</a:t>
            </a:r>
          </a:p>
        </p:txBody>
      </p:sp>
      <p:sp>
        <p:nvSpPr>
          <p:cNvPr id="26" name="Date Placeholder 25">
            <a:extLst>
              <a:ext uri="{FF2B5EF4-FFF2-40B4-BE49-F238E27FC236}">
                <a16:creationId xmlns:a16="http://schemas.microsoft.com/office/drawing/2014/main" id="{DE1E3F84-E165-2E2F-AA44-BB933145B87F}"/>
              </a:ext>
            </a:extLst>
          </p:cNvPr>
          <p:cNvSpPr>
            <a:spLocks noGrp="1"/>
          </p:cNvSpPr>
          <p:nvPr>
            <p:ph type="dt" sz="half" idx="45"/>
          </p:nvPr>
        </p:nvSpPr>
        <p:spPr/>
        <p:txBody>
          <a:bodyPr/>
          <a:lstStyle/>
          <a:p>
            <a:endParaRPr lang="en-GB" dirty="0"/>
          </a:p>
        </p:txBody>
      </p:sp>
      <p:sp>
        <p:nvSpPr>
          <p:cNvPr id="27" name="Footer Placeholder 26">
            <a:extLst>
              <a:ext uri="{FF2B5EF4-FFF2-40B4-BE49-F238E27FC236}">
                <a16:creationId xmlns:a16="http://schemas.microsoft.com/office/drawing/2014/main" id="{6E19597C-CFB0-AC38-DD27-F357D1C50F68}"/>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8" name="Slide Number Placeholder 27">
            <a:extLst>
              <a:ext uri="{FF2B5EF4-FFF2-40B4-BE49-F238E27FC236}">
                <a16:creationId xmlns:a16="http://schemas.microsoft.com/office/drawing/2014/main" id="{6C2897B8-8E73-4C73-7B4A-2F392BED93F2}"/>
              </a:ext>
            </a:extLst>
          </p:cNvPr>
          <p:cNvSpPr>
            <a:spLocks noGrp="1"/>
          </p:cNvSpPr>
          <p:nvPr>
            <p:ph type="sldNum" sz="quarter" idx="47"/>
          </p:nvPr>
        </p:nvSpPr>
        <p:spPr/>
        <p:txBody>
          <a:bodyPr/>
          <a:lstStyle/>
          <a:p>
            <a:fld id="{BB07EAE1-021A-493C-B07F-6FE9E5D11BEB}" type="slidenum">
              <a:rPr lang="en-GB" smtClean="0"/>
              <a:pPr/>
              <a:t>‹#›</a:t>
            </a:fld>
            <a:endParaRPr lang="en-GB" dirty="0"/>
          </a:p>
        </p:txBody>
      </p:sp>
      <p:grpSp>
        <p:nvGrpSpPr>
          <p:cNvPr id="4" name="Group 3">
            <a:extLst>
              <a:ext uri="{FF2B5EF4-FFF2-40B4-BE49-F238E27FC236}">
                <a16:creationId xmlns:a16="http://schemas.microsoft.com/office/drawing/2014/main" id="{F6189314-5D36-D309-37F6-CF43D9F0AEE5}"/>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336E91BD-0090-0A00-32D4-F44411C096DC}"/>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8703856C-5673-D9B5-84AC-F7FE199CE80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55EFA128-FD5A-D26F-7C3B-ABE88398B8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27AA7E24-809C-7CC3-1521-33CB9C0083EA}"/>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82D1FB29-218A-155C-4A4D-FF75A85F38E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1D030005-D055-F42A-47CB-E94861795F3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F8F2FC4B-B90C-8A29-147E-A0F81738DE6E}"/>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1" name="Picture 10">
              <a:extLst>
                <a:ext uri="{FF2B5EF4-FFF2-40B4-BE49-F238E27FC236}">
                  <a16:creationId xmlns:a16="http://schemas.microsoft.com/office/drawing/2014/main" id="{B484CCC4-EDBC-031F-5499-6772FD6B411A}"/>
                </a:ext>
              </a:extLst>
            </p:cNvPr>
            <p:cNvPicPr>
              <a:picLocks noChangeAspect="1"/>
            </p:cNvPicPr>
            <p:nvPr userDrawn="1"/>
          </p:nvPicPr>
          <p:blipFill>
            <a:blip r:embed="rId5"/>
            <a:stretch>
              <a:fillRect/>
            </a:stretch>
          </p:blipFill>
          <p:spPr>
            <a:xfrm>
              <a:off x="-1743959" y="1421385"/>
              <a:ext cx="1257300" cy="733425"/>
            </a:xfrm>
            <a:prstGeom prst="rect">
              <a:avLst/>
            </a:prstGeom>
          </p:spPr>
        </p:pic>
        <p:sp>
          <p:nvSpPr>
            <p:cNvPr id="12" name="Oval 11">
              <a:extLst>
                <a:ext uri="{FF2B5EF4-FFF2-40B4-BE49-F238E27FC236}">
                  <a16:creationId xmlns:a16="http://schemas.microsoft.com/office/drawing/2014/main" id="{8A3A04E8-70B3-12E9-C7C0-38749B819A9B}"/>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4" name="Picture 13">
              <a:extLst>
                <a:ext uri="{FF2B5EF4-FFF2-40B4-BE49-F238E27FC236}">
                  <a16:creationId xmlns:a16="http://schemas.microsoft.com/office/drawing/2014/main" id="{192F459B-7BD9-D10B-422D-E1363FF693D7}"/>
                </a:ext>
              </a:extLst>
            </p:cNvPr>
            <p:cNvPicPr>
              <a:picLocks noChangeAspect="1"/>
            </p:cNvPicPr>
            <p:nvPr userDrawn="1"/>
          </p:nvPicPr>
          <p:blipFill>
            <a:blip r:embed="rId6"/>
            <a:stretch>
              <a:fillRect/>
            </a:stretch>
          </p:blipFill>
          <p:spPr>
            <a:xfrm>
              <a:off x="-1743959" y="3490852"/>
              <a:ext cx="1257300" cy="723900"/>
            </a:xfrm>
            <a:prstGeom prst="rect">
              <a:avLst/>
            </a:prstGeom>
          </p:spPr>
        </p:pic>
        <p:sp>
          <p:nvSpPr>
            <p:cNvPr id="25" name="Oval 24">
              <a:extLst>
                <a:ext uri="{FF2B5EF4-FFF2-40B4-BE49-F238E27FC236}">
                  <a16:creationId xmlns:a16="http://schemas.microsoft.com/office/drawing/2014/main" id="{B6A5F176-45DA-5DF6-C4FB-CA3D5E0D1A6A}"/>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52" name="Group 51">
            <a:extLst>
              <a:ext uri="{FF2B5EF4-FFF2-40B4-BE49-F238E27FC236}">
                <a16:creationId xmlns:a16="http://schemas.microsoft.com/office/drawing/2014/main" id="{2F3394F0-BF18-1531-A26A-71696E143A7F}"/>
              </a:ext>
            </a:extLst>
          </p:cNvPr>
          <p:cNvGrpSpPr/>
          <p:nvPr userDrawn="1"/>
        </p:nvGrpSpPr>
        <p:grpSpPr>
          <a:xfrm>
            <a:off x="12287572" y="0"/>
            <a:ext cx="2175021" cy="5486150"/>
            <a:chOff x="12287572" y="0"/>
            <a:chExt cx="2175021" cy="5486150"/>
          </a:xfrm>
        </p:grpSpPr>
        <p:grpSp>
          <p:nvGrpSpPr>
            <p:cNvPr id="53" name="Group 52">
              <a:extLst>
                <a:ext uri="{FF2B5EF4-FFF2-40B4-BE49-F238E27FC236}">
                  <a16:creationId xmlns:a16="http://schemas.microsoft.com/office/drawing/2014/main" id="{8FAC43DB-E1B4-1B1A-16A3-7B900243091C}"/>
                </a:ext>
              </a:extLst>
            </p:cNvPr>
            <p:cNvGrpSpPr/>
            <p:nvPr/>
          </p:nvGrpSpPr>
          <p:grpSpPr>
            <a:xfrm>
              <a:off x="12287572" y="0"/>
              <a:ext cx="2175021" cy="4839558"/>
              <a:chOff x="838200" y="1150069"/>
              <a:chExt cx="2175021" cy="4839558"/>
            </a:xfrm>
          </p:grpSpPr>
          <p:sp>
            <p:nvSpPr>
              <p:cNvPr id="67" name="Rectangle 66">
                <a:extLst>
                  <a:ext uri="{FF2B5EF4-FFF2-40B4-BE49-F238E27FC236}">
                    <a16:creationId xmlns:a16="http://schemas.microsoft.com/office/drawing/2014/main" id="{80C87CBE-39C5-91A8-A8D2-8467E68ED25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95326C6E-2594-0356-EF39-EDBFD71806F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B2361034-8D29-8342-8EE0-1102C52B80B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90A9D29C-3AA9-06A2-9217-5BD38C2968E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46B9EA23-0256-FD9E-58BE-03837BD0BAB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AE86F3AA-95AC-EA0C-D1FA-AC64B2A55AB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D1034F82-7208-0046-B8C3-01F6A7E3980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C883F321-92BE-ACF5-EEE2-DD9AD63CD3C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D443C47C-1242-BD2A-2E38-6303BD71E71B}"/>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4" name="Group 53">
              <a:extLst>
                <a:ext uri="{FF2B5EF4-FFF2-40B4-BE49-F238E27FC236}">
                  <a16:creationId xmlns:a16="http://schemas.microsoft.com/office/drawing/2014/main" id="{4B6FD557-FE0D-7820-82E6-E2B11EA9A10F}"/>
                </a:ext>
              </a:extLst>
            </p:cNvPr>
            <p:cNvGrpSpPr/>
            <p:nvPr userDrawn="1"/>
          </p:nvGrpSpPr>
          <p:grpSpPr>
            <a:xfrm>
              <a:off x="12287572" y="0"/>
              <a:ext cx="2175021" cy="5486150"/>
              <a:chOff x="838200" y="1150069"/>
              <a:chExt cx="2175021" cy="5486150"/>
            </a:xfrm>
          </p:grpSpPr>
          <p:sp>
            <p:nvSpPr>
              <p:cNvPr id="56" name="Rectangle 55">
                <a:extLst>
                  <a:ext uri="{FF2B5EF4-FFF2-40B4-BE49-F238E27FC236}">
                    <a16:creationId xmlns:a16="http://schemas.microsoft.com/office/drawing/2014/main" id="{B887E42D-7FB2-7A8C-F497-8C2DCBE319C6}"/>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9" name="Rectangle 58">
                <a:extLst>
                  <a:ext uri="{FF2B5EF4-FFF2-40B4-BE49-F238E27FC236}">
                    <a16:creationId xmlns:a16="http://schemas.microsoft.com/office/drawing/2014/main" id="{3A636460-DF44-F17E-5E89-C87D55EA2DF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0" name="TextBox 59">
                <a:extLst>
                  <a:ext uri="{FF2B5EF4-FFF2-40B4-BE49-F238E27FC236}">
                    <a16:creationId xmlns:a16="http://schemas.microsoft.com/office/drawing/2014/main" id="{660CF7B1-4BC8-B9C4-19DE-D9426E6488A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1" name="TextBox 60">
                <a:extLst>
                  <a:ext uri="{FF2B5EF4-FFF2-40B4-BE49-F238E27FC236}">
                    <a16:creationId xmlns:a16="http://schemas.microsoft.com/office/drawing/2014/main" id="{2D1F84A8-1FE0-4A52-8414-C13D98E727E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2" name="TextBox 61">
                <a:extLst>
                  <a:ext uri="{FF2B5EF4-FFF2-40B4-BE49-F238E27FC236}">
                    <a16:creationId xmlns:a16="http://schemas.microsoft.com/office/drawing/2014/main" id="{8DB0CB0D-38DF-62E5-B686-5FB629BF1C9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3" name="TextBox 62">
                <a:extLst>
                  <a:ext uri="{FF2B5EF4-FFF2-40B4-BE49-F238E27FC236}">
                    <a16:creationId xmlns:a16="http://schemas.microsoft.com/office/drawing/2014/main" id="{07AE125A-B507-A9F7-253F-977E8A2D069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4" name="TextBox 63">
                <a:extLst>
                  <a:ext uri="{FF2B5EF4-FFF2-40B4-BE49-F238E27FC236}">
                    <a16:creationId xmlns:a16="http://schemas.microsoft.com/office/drawing/2014/main" id="{A1C8070A-250C-F46B-57A7-5E3E83CF8B5D}"/>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5" name="TextBox 64">
                <a:extLst>
                  <a:ext uri="{FF2B5EF4-FFF2-40B4-BE49-F238E27FC236}">
                    <a16:creationId xmlns:a16="http://schemas.microsoft.com/office/drawing/2014/main" id="{E4503763-E49B-772C-3659-6379F3D640E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6" name="TextBox 65">
                <a:extLst>
                  <a:ext uri="{FF2B5EF4-FFF2-40B4-BE49-F238E27FC236}">
                    <a16:creationId xmlns:a16="http://schemas.microsoft.com/office/drawing/2014/main" id="{3BA4CF6A-D16A-88E7-9E94-1E582BA754D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5" name="TextBox 54">
              <a:extLst>
                <a:ext uri="{FF2B5EF4-FFF2-40B4-BE49-F238E27FC236}">
                  <a16:creationId xmlns:a16="http://schemas.microsoft.com/office/drawing/2014/main" id="{0F3203CC-4D23-E55B-70D9-1E1D0BE10FF8}"/>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54669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2x tex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D8DE0654-29D9-454A-15F4-55A4F0A7381C}"/>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2" name="Group 1">
            <a:extLst>
              <a:ext uri="{FF2B5EF4-FFF2-40B4-BE49-F238E27FC236}">
                <a16:creationId xmlns:a16="http://schemas.microsoft.com/office/drawing/2014/main" id="{37A83368-F18F-2086-E58D-28BFCDCEF785}"/>
              </a:ext>
            </a:extLst>
          </p:cNvPr>
          <p:cNvGrpSpPr/>
          <p:nvPr/>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A4614F9B-E04C-3053-E50A-6D4BFE95C468}"/>
                </a:ext>
              </a:extLst>
            </p:cNvPr>
            <p:cNvGrpSpPr/>
            <p:nvPr/>
          </p:nvGrpSpPr>
          <p:grpSpPr>
            <a:xfrm>
              <a:off x="-2170726" y="0"/>
              <a:ext cx="2116910" cy="4354799"/>
              <a:chOff x="1841345" y="1593847"/>
              <a:chExt cx="2116910" cy="4354799"/>
            </a:xfrm>
          </p:grpSpPr>
          <p:sp>
            <p:nvSpPr>
              <p:cNvPr id="15" name="Rectangle 14">
                <a:extLst>
                  <a:ext uri="{FF2B5EF4-FFF2-40B4-BE49-F238E27FC236}">
                    <a16:creationId xmlns:a16="http://schemas.microsoft.com/office/drawing/2014/main" id="{422F0564-6089-67BF-F0B8-A8A53E06EE0A}"/>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53CE3C4A-20DE-2853-4942-738557576FF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9" name="TextBox 28">
                <a:extLst>
                  <a:ext uri="{FF2B5EF4-FFF2-40B4-BE49-F238E27FC236}">
                    <a16:creationId xmlns:a16="http://schemas.microsoft.com/office/drawing/2014/main" id="{76781B88-51C9-45C3-8315-DD33B23E00AA}"/>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4" name="TextBox 33">
                <a:extLst>
                  <a:ext uri="{FF2B5EF4-FFF2-40B4-BE49-F238E27FC236}">
                    <a16:creationId xmlns:a16="http://schemas.microsoft.com/office/drawing/2014/main" id="{9CBAF206-45AF-D2F2-DA4E-7614BFE88A06}"/>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5" name="TextBox 34">
                <a:extLst>
                  <a:ext uri="{FF2B5EF4-FFF2-40B4-BE49-F238E27FC236}">
                    <a16:creationId xmlns:a16="http://schemas.microsoft.com/office/drawing/2014/main" id="{B75B956C-75D9-1200-7525-B759BAD14DAE}"/>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6" name="TextBox 35">
                <a:extLst>
                  <a:ext uri="{FF2B5EF4-FFF2-40B4-BE49-F238E27FC236}">
                    <a16:creationId xmlns:a16="http://schemas.microsoft.com/office/drawing/2014/main" id="{0119E79E-4A4F-8990-3340-769B6951451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AEBE061B-7D0B-38B2-0658-DB4F24E31C80}"/>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7" name="Oval 6">
              <a:extLst>
                <a:ext uri="{FF2B5EF4-FFF2-40B4-BE49-F238E27FC236}">
                  <a16:creationId xmlns:a16="http://schemas.microsoft.com/office/drawing/2014/main" id="{F2986334-B233-286B-AA0F-CC6C36719853}"/>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8671706D-0DA4-B0C4-10A2-FC43EE70BB48}"/>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3" name="Oval 12">
              <a:extLst>
                <a:ext uri="{FF2B5EF4-FFF2-40B4-BE49-F238E27FC236}">
                  <a16:creationId xmlns:a16="http://schemas.microsoft.com/office/drawing/2014/main" id="{6A5DD17A-D3C8-88BB-C95D-1A6BCB245EB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48" name="Text Placeholder 15">
            <a:extLst>
              <a:ext uri="{FF2B5EF4-FFF2-40B4-BE49-F238E27FC236}">
                <a16:creationId xmlns:a16="http://schemas.microsoft.com/office/drawing/2014/main" id="{2D85D2E7-CF17-6C03-28ED-BBA9315ADB51}"/>
              </a:ext>
            </a:extLst>
          </p:cNvPr>
          <p:cNvSpPr>
            <a:spLocks noGrp="1"/>
          </p:cNvSpPr>
          <p:nvPr>
            <p:ph type="body" sz="quarter" idx="16" hasCustomPrompt="1"/>
          </p:nvPr>
        </p:nvSpPr>
        <p:spPr>
          <a:xfrm>
            <a:off x="450849" y="1520825"/>
            <a:ext cx="4793703" cy="4805363"/>
          </a:xfrm>
        </p:spPr>
        <p:txBody>
          <a:bodyPr lIns="90000"/>
          <a:lstStyle>
            <a:lvl1pPr marL="0" indent="0">
              <a:buFont typeface="Arial" panose="020B0604020202020204" pitchFamily="34" charset="0"/>
              <a:buNone/>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9" name="Text Placeholder 15">
            <a:extLst>
              <a:ext uri="{FF2B5EF4-FFF2-40B4-BE49-F238E27FC236}">
                <a16:creationId xmlns:a16="http://schemas.microsoft.com/office/drawing/2014/main" id="{C0ACAEF1-1870-54D3-8854-DB8536C3C114}"/>
              </a:ext>
            </a:extLst>
          </p:cNvPr>
          <p:cNvSpPr>
            <a:spLocks noGrp="1"/>
          </p:cNvSpPr>
          <p:nvPr>
            <p:ph type="body" sz="quarter" idx="20" hasCustomPrompt="1"/>
          </p:nvPr>
        </p:nvSpPr>
        <p:spPr>
          <a:xfrm>
            <a:off x="5983835" y="1520825"/>
            <a:ext cx="4793703" cy="4805363"/>
          </a:xfrm>
        </p:spPr>
        <p:txBody>
          <a:bodyPr lIns="90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Date Placeholder 13">
            <a:extLst>
              <a:ext uri="{FF2B5EF4-FFF2-40B4-BE49-F238E27FC236}">
                <a16:creationId xmlns:a16="http://schemas.microsoft.com/office/drawing/2014/main" id="{85608AB6-5E58-9110-85AB-7390810013F8}"/>
              </a:ext>
            </a:extLst>
          </p:cNvPr>
          <p:cNvSpPr>
            <a:spLocks noGrp="1"/>
          </p:cNvSpPr>
          <p:nvPr>
            <p:ph type="dt" sz="half" idx="34"/>
          </p:nvPr>
        </p:nvSpPr>
        <p:spPr/>
        <p:txBody>
          <a:bodyPr/>
          <a:lstStyle/>
          <a:p>
            <a:endParaRPr lang="en-GB" dirty="0"/>
          </a:p>
        </p:txBody>
      </p:sp>
      <p:sp>
        <p:nvSpPr>
          <p:cNvPr id="17" name="Footer Placeholder 16">
            <a:extLst>
              <a:ext uri="{FF2B5EF4-FFF2-40B4-BE49-F238E27FC236}">
                <a16:creationId xmlns:a16="http://schemas.microsoft.com/office/drawing/2014/main" id="{B7D291CB-4C62-7BB6-4A47-7FBEBE7602E1}"/>
              </a:ext>
            </a:extLst>
          </p:cNvPr>
          <p:cNvSpPr>
            <a:spLocks noGrp="1"/>
          </p:cNvSpPr>
          <p:nvPr>
            <p:ph type="ftr" sz="quarter" idx="3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8" name="Slide Number Placeholder 17">
            <a:extLst>
              <a:ext uri="{FF2B5EF4-FFF2-40B4-BE49-F238E27FC236}">
                <a16:creationId xmlns:a16="http://schemas.microsoft.com/office/drawing/2014/main" id="{C221ABAD-B893-A81A-77EC-48F856051BC9}"/>
              </a:ext>
            </a:extLst>
          </p:cNvPr>
          <p:cNvSpPr>
            <a:spLocks noGrp="1"/>
          </p:cNvSpPr>
          <p:nvPr>
            <p:ph type="sldNum" sz="quarter" idx="36"/>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9B5E6ABE-D2B9-8B40-2D4F-2F6C1F7EA044}"/>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194D9106-A063-67DB-08DA-7E184CC796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8" name="Group 7">
            <a:extLst>
              <a:ext uri="{FF2B5EF4-FFF2-40B4-BE49-F238E27FC236}">
                <a16:creationId xmlns:a16="http://schemas.microsoft.com/office/drawing/2014/main" id="{2E93A8DD-4F9D-8BF8-CC0B-3A8FE4E7E805}"/>
              </a:ext>
            </a:extLst>
          </p:cNvPr>
          <p:cNvGrpSpPr/>
          <p:nvPr userDrawn="1"/>
        </p:nvGrpSpPr>
        <p:grpSpPr>
          <a:xfrm>
            <a:off x="-2178417" y="0"/>
            <a:ext cx="2116910" cy="4354799"/>
            <a:chOff x="-2170726" y="0"/>
            <a:chExt cx="2116910" cy="4354799"/>
          </a:xfrm>
        </p:grpSpPr>
        <p:grpSp>
          <p:nvGrpSpPr>
            <p:cNvPr id="10" name="Group 9">
              <a:extLst>
                <a:ext uri="{FF2B5EF4-FFF2-40B4-BE49-F238E27FC236}">
                  <a16:creationId xmlns:a16="http://schemas.microsoft.com/office/drawing/2014/main" id="{C6A478B0-ECB3-E404-4120-1643957CB54F}"/>
                </a:ext>
              </a:extLst>
            </p:cNvPr>
            <p:cNvGrpSpPr/>
            <p:nvPr userDrawn="1"/>
          </p:nvGrpSpPr>
          <p:grpSpPr>
            <a:xfrm>
              <a:off x="-2170726" y="0"/>
              <a:ext cx="2116910" cy="4354799"/>
              <a:chOff x="1841345" y="1593847"/>
              <a:chExt cx="2116910" cy="4354799"/>
            </a:xfrm>
          </p:grpSpPr>
          <p:sp>
            <p:nvSpPr>
              <p:cNvPr id="22" name="Rectangle 21">
                <a:extLst>
                  <a:ext uri="{FF2B5EF4-FFF2-40B4-BE49-F238E27FC236}">
                    <a16:creationId xmlns:a16="http://schemas.microsoft.com/office/drawing/2014/main" id="{C3202A10-E1AD-659B-FE4B-BD2C4CCB7A2F}"/>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7FED8643-230B-3D70-91D9-45816978B97F}"/>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572201A3-4768-8191-9172-5012ABA5BD3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3548DCC1-CCC1-05C8-8883-962F5FC52600}"/>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F2959313-3A96-D146-E209-8691FD63067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37346662-6504-B2D1-3F96-DC41BDB7B253}"/>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2" name="Picture 11">
              <a:extLst>
                <a:ext uri="{FF2B5EF4-FFF2-40B4-BE49-F238E27FC236}">
                  <a16:creationId xmlns:a16="http://schemas.microsoft.com/office/drawing/2014/main" id="{22D4BF5D-BCF8-ABF7-BD08-B74C463C8A5F}"/>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9" name="Oval 18">
              <a:extLst>
                <a:ext uri="{FF2B5EF4-FFF2-40B4-BE49-F238E27FC236}">
                  <a16:creationId xmlns:a16="http://schemas.microsoft.com/office/drawing/2014/main" id="{5C6F8A06-011E-B998-DA79-36ADE7EA5503}"/>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0" name="Picture 19">
              <a:extLst>
                <a:ext uri="{FF2B5EF4-FFF2-40B4-BE49-F238E27FC236}">
                  <a16:creationId xmlns:a16="http://schemas.microsoft.com/office/drawing/2014/main" id="{629B544C-CEEC-5826-2D01-C5B0B368104E}"/>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1" name="Oval 20">
              <a:extLst>
                <a:ext uri="{FF2B5EF4-FFF2-40B4-BE49-F238E27FC236}">
                  <a16:creationId xmlns:a16="http://schemas.microsoft.com/office/drawing/2014/main" id="{7E1641BD-C9B1-44B1-A87F-B3B376AFB1F7}"/>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28" name="Graphic 27">
            <a:extLst>
              <a:ext uri="{FF2B5EF4-FFF2-40B4-BE49-F238E27FC236}">
                <a16:creationId xmlns:a16="http://schemas.microsoft.com/office/drawing/2014/main" id="{9298BEF5-CF8C-6CAD-F4A3-C451391DAAC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4504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3x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6" name="Text Placeholder 15">
            <a:extLst>
              <a:ext uri="{FF2B5EF4-FFF2-40B4-BE49-F238E27FC236}">
                <a16:creationId xmlns:a16="http://schemas.microsoft.com/office/drawing/2014/main" id="{0781E897-276E-F1A9-FB7C-C5E9995BB6EF}"/>
              </a:ext>
            </a:extLst>
          </p:cNvPr>
          <p:cNvSpPr>
            <a:spLocks noGrp="1"/>
          </p:cNvSpPr>
          <p:nvPr>
            <p:ph type="body" sz="quarter" idx="16" hasCustomPrompt="1"/>
          </p:nvPr>
        </p:nvSpPr>
        <p:spPr>
          <a:xfrm>
            <a:off x="450850" y="1520825"/>
            <a:ext cx="3148648" cy="4805363"/>
          </a:xfrm>
        </p:spPr>
        <p:txBody>
          <a:bodyPr lIns="90000"/>
          <a:lstStyle>
            <a:lvl1pPr marL="0" indent="0">
              <a:buFont typeface="Arial" panose="020B0604020202020204" pitchFamily="34" charset="0"/>
              <a:buNone/>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5">
            <a:extLst>
              <a:ext uri="{FF2B5EF4-FFF2-40B4-BE49-F238E27FC236}">
                <a16:creationId xmlns:a16="http://schemas.microsoft.com/office/drawing/2014/main" id="{C8C18322-28B2-D691-25CD-B92FB5C557D9}"/>
              </a:ext>
            </a:extLst>
          </p:cNvPr>
          <p:cNvSpPr>
            <a:spLocks noGrp="1"/>
          </p:cNvSpPr>
          <p:nvPr>
            <p:ph type="body" sz="quarter" idx="20" hasCustomPrompt="1"/>
          </p:nvPr>
        </p:nvSpPr>
        <p:spPr>
          <a:xfrm>
            <a:off x="4039870" y="1520825"/>
            <a:ext cx="3148648" cy="4805363"/>
          </a:xfrm>
        </p:spPr>
        <p:txBody>
          <a:bodyPr lIns="90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15">
            <a:extLst>
              <a:ext uri="{FF2B5EF4-FFF2-40B4-BE49-F238E27FC236}">
                <a16:creationId xmlns:a16="http://schemas.microsoft.com/office/drawing/2014/main" id="{D69DF53F-D2D1-AD9C-E63A-F85829F994A9}"/>
              </a:ext>
            </a:extLst>
          </p:cNvPr>
          <p:cNvSpPr>
            <a:spLocks noGrp="1"/>
          </p:cNvSpPr>
          <p:nvPr>
            <p:ph type="body" sz="quarter" idx="24" hasCustomPrompt="1"/>
          </p:nvPr>
        </p:nvSpPr>
        <p:spPr>
          <a:xfrm>
            <a:off x="7628890" y="1520825"/>
            <a:ext cx="3148648" cy="4805363"/>
          </a:xfrm>
        </p:spPr>
        <p:txBody>
          <a:bodyPr lIns="90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Date Placeholder 16">
            <a:extLst>
              <a:ext uri="{FF2B5EF4-FFF2-40B4-BE49-F238E27FC236}">
                <a16:creationId xmlns:a16="http://schemas.microsoft.com/office/drawing/2014/main" id="{D8B85032-B30D-0315-4E6F-545CCBEC28B8}"/>
              </a:ext>
            </a:extLst>
          </p:cNvPr>
          <p:cNvSpPr>
            <a:spLocks noGrp="1"/>
          </p:cNvSpPr>
          <p:nvPr>
            <p:ph type="dt" sz="half" idx="30"/>
          </p:nvPr>
        </p:nvSpPr>
        <p:spPr/>
        <p:txBody>
          <a:bodyPr/>
          <a:lstStyle/>
          <a:p>
            <a:endParaRPr lang="en-GB" dirty="0"/>
          </a:p>
        </p:txBody>
      </p:sp>
      <p:sp>
        <p:nvSpPr>
          <p:cNvPr id="18" name="Footer Placeholder 17">
            <a:extLst>
              <a:ext uri="{FF2B5EF4-FFF2-40B4-BE49-F238E27FC236}">
                <a16:creationId xmlns:a16="http://schemas.microsoft.com/office/drawing/2014/main" id="{06C8FD1E-A4AC-52CF-E3B4-FBA46B13235E}"/>
              </a:ext>
            </a:extLst>
          </p:cNvPr>
          <p:cNvSpPr>
            <a:spLocks noGrp="1"/>
          </p:cNvSpPr>
          <p:nvPr>
            <p:ph type="ftr" sz="quarter" idx="3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9" name="Slide Number Placeholder 18">
            <a:extLst>
              <a:ext uri="{FF2B5EF4-FFF2-40B4-BE49-F238E27FC236}">
                <a16:creationId xmlns:a16="http://schemas.microsoft.com/office/drawing/2014/main" id="{23AE7A3D-4F3A-C912-4088-A358BEE33701}"/>
              </a:ext>
            </a:extLst>
          </p:cNvPr>
          <p:cNvSpPr>
            <a:spLocks noGrp="1"/>
          </p:cNvSpPr>
          <p:nvPr>
            <p:ph type="sldNum" sz="quarter" idx="3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AB3487AC-EACE-1456-D886-1B3E234A2C88}"/>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26E1CB5D-0730-D95A-D3D4-BC47D68128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5" name="Group 4">
            <a:extLst>
              <a:ext uri="{FF2B5EF4-FFF2-40B4-BE49-F238E27FC236}">
                <a16:creationId xmlns:a16="http://schemas.microsoft.com/office/drawing/2014/main" id="{B18A58FA-FBFF-A393-0231-D99A591A4534}"/>
              </a:ext>
            </a:extLst>
          </p:cNvPr>
          <p:cNvGrpSpPr/>
          <p:nvPr userDrawn="1"/>
        </p:nvGrpSpPr>
        <p:grpSpPr>
          <a:xfrm>
            <a:off x="-2178417" y="0"/>
            <a:ext cx="2116910" cy="4354799"/>
            <a:chOff x="-2170726" y="0"/>
            <a:chExt cx="2116910" cy="4354799"/>
          </a:xfrm>
        </p:grpSpPr>
        <p:grpSp>
          <p:nvGrpSpPr>
            <p:cNvPr id="12" name="Group 11">
              <a:extLst>
                <a:ext uri="{FF2B5EF4-FFF2-40B4-BE49-F238E27FC236}">
                  <a16:creationId xmlns:a16="http://schemas.microsoft.com/office/drawing/2014/main" id="{BB068BCB-98EB-60F6-5025-06FD5CFF8AE9}"/>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EB1BD3CC-3E87-45EA-200B-A883E0B49D2F}"/>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B6753F84-A613-84EA-CC34-993943F09FCC}"/>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86114566-ED7C-5339-520B-1529C2DF9ED1}"/>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A57666AA-C3A6-5EF4-90A3-7C0224B16A1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73BC3F1F-F762-6ABD-1B43-112EE4BA2DB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57663E89-4E0D-7C5D-7632-897004E4EC7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4" name="Picture 13">
              <a:extLst>
                <a:ext uri="{FF2B5EF4-FFF2-40B4-BE49-F238E27FC236}">
                  <a16:creationId xmlns:a16="http://schemas.microsoft.com/office/drawing/2014/main" id="{1D3D179F-4AC8-873B-DC84-1580EA4A01B2}"/>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81FC9691-167A-59A2-4288-5121ECD177E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C9963423-608B-732C-CAC8-51B1A15FB637}"/>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987FCDE0-691B-19F8-593B-C8136BA9BE8B}"/>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35" name="Graphic 34">
            <a:extLst>
              <a:ext uri="{FF2B5EF4-FFF2-40B4-BE49-F238E27FC236}">
                <a16:creationId xmlns:a16="http://schemas.microsoft.com/office/drawing/2014/main" id="{C9180C54-6012-15E3-6628-0D1F1D221C1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85226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B5C3291-0535-C86B-941C-B6F64BF88C71}"/>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Picture Placeholder 7">
            <a:extLst>
              <a:ext uri="{FF2B5EF4-FFF2-40B4-BE49-F238E27FC236}">
                <a16:creationId xmlns:a16="http://schemas.microsoft.com/office/drawing/2014/main" id="{BD287986-078B-C57F-6DC8-C5E8E83713A0}"/>
              </a:ext>
            </a:extLst>
          </p:cNvPr>
          <p:cNvSpPr>
            <a:spLocks noGrp="1"/>
          </p:cNvSpPr>
          <p:nvPr>
            <p:ph type="pic" sz="quarter" idx="13" hasCustomPrompt="1"/>
          </p:nvPr>
        </p:nvSpPr>
        <p:spPr>
          <a:xfrm>
            <a:off x="0" y="-428"/>
            <a:ext cx="11971018" cy="6858428"/>
          </a:xfrm>
        </p:spPr>
        <p:txBody>
          <a:bodyPr anchor="ctr"/>
          <a:lstStyle>
            <a:lvl1pPr algn="ctr">
              <a:defRPr/>
            </a:lvl1pPr>
          </a:lstStyle>
          <a:p>
            <a:r>
              <a:rPr lang="en-GB" dirty="0"/>
              <a:t>Click icon to insert image &gt; Right click &gt; Send to Back</a:t>
            </a:r>
            <a:br>
              <a:rPr lang="en-GB" dirty="0"/>
            </a:br>
            <a:br>
              <a:rPr lang="en-GB" dirty="0"/>
            </a:br>
            <a:br>
              <a:rPr lang="en-GB" dirty="0"/>
            </a:br>
            <a:br>
              <a:rPr lang="en-GB" dirty="0"/>
            </a:br>
            <a:br>
              <a:rPr lang="en-GB" dirty="0"/>
            </a:br>
            <a:endParaRPr lang="en-GB" dirty="0"/>
          </a:p>
        </p:txBody>
      </p:sp>
      <p:sp>
        <p:nvSpPr>
          <p:cNvPr id="10" name="Text Placeholder 43">
            <a:extLst>
              <a:ext uri="{FF2B5EF4-FFF2-40B4-BE49-F238E27FC236}">
                <a16:creationId xmlns:a16="http://schemas.microsoft.com/office/drawing/2014/main" id="{D0217B49-D9ED-56A8-BFD0-EAA620252975}"/>
              </a:ext>
            </a:extLst>
          </p:cNvPr>
          <p:cNvSpPr>
            <a:spLocks noGrp="1" noRot="1" noMove="1" noResize="1" noEditPoints="1" noAdjustHandles="1" noChangeArrowheads="1" noChangeShapeType="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41" name="Date Placeholder 40">
            <a:extLst>
              <a:ext uri="{FF2B5EF4-FFF2-40B4-BE49-F238E27FC236}">
                <a16:creationId xmlns:a16="http://schemas.microsoft.com/office/drawing/2014/main" id="{7302FD0A-563E-2097-FFB3-5A2C1496FE04}"/>
              </a:ext>
            </a:extLst>
          </p:cNvPr>
          <p:cNvSpPr>
            <a:spLocks noGrp="1"/>
          </p:cNvSpPr>
          <p:nvPr>
            <p:ph type="dt" sz="half" idx="31"/>
          </p:nvPr>
        </p:nvSpPr>
        <p:spPr/>
        <p:txBody>
          <a:bodyPr/>
          <a:lstStyle/>
          <a:p>
            <a:endParaRPr lang="en-GB" dirty="0"/>
          </a:p>
        </p:txBody>
      </p:sp>
      <p:sp>
        <p:nvSpPr>
          <p:cNvPr id="42" name="Footer Placeholder 41">
            <a:extLst>
              <a:ext uri="{FF2B5EF4-FFF2-40B4-BE49-F238E27FC236}">
                <a16:creationId xmlns:a16="http://schemas.microsoft.com/office/drawing/2014/main" id="{B6DC45C1-0FA9-EDEE-A680-7BE1D4A48F7F}"/>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3" name="Slide Number Placeholder 42">
            <a:extLst>
              <a:ext uri="{FF2B5EF4-FFF2-40B4-BE49-F238E27FC236}">
                <a16:creationId xmlns:a16="http://schemas.microsoft.com/office/drawing/2014/main" id="{A4610ABB-5E57-D017-6EBD-8DC1477520B7}"/>
              </a:ext>
            </a:extLst>
          </p:cNvPr>
          <p:cNvSpPr>
            <a:spLocks noGrp="1"/>
          </p:cNvSpPr>
          <p:nvPr>
            <p:ph type="sldNum" sz="quarter" idx="33"/>
          </p:nvPr>
        </p:nvSpPr>
        <p:spPr/>
        <p:txBody>
          <a:bodyPr/>
          <a:lstStyle/>
          <a:p>
            <a:fld id="{BB07EAE1-021A-493C-B07F-6FE9E5D11BEB}" type="slidenum">
              <a:rPr lang="en-GB" smtClean="0"/>
              <a:pPr/>
              <a:t>‹#›</a:t>
            </a:fld>
            <a:endParaRPr lang="en-GB" dirty="0"/>
          </a:p>
        </p:txBody>
      </p:sp>
      <p:grpSp>
        <p:nvGrpSpPr>
          <p:cNvPr id="14" name="Group 13">
            <a:extLst>
              <a:ext uri="{FF2B5EF4-FFF2-40B4-BE49-F238E27FC236}">
                <a16:creationId xmlns:a16="http://schemas.microsoft.com/office/drawing/2014/main" id="{2F9B314C-968E-4DB1-56AD-FAA43A002C39}"/>
              </a:ext>
            </a:extLst>
          </p:cNvPr>
          <p:cNvGrpSpPr/>
          <p:nvPr userDrawn="1"/>
        </p:nvGrpSpPr>
        <p:grpSpPr>
          <a:xfrm>
            <a:off x="12287572" y="0"/>
            <a:ext cx="2175021" cy="5486150"/>
            <a:chOff x="12287572" y="0"/>
            <a:chExt cx="2175021" cy="5486150"/>
          </a:xfrm>
        </p:grpSpPr>
        <p:grpSp>
          <p:nvGrpSpPr>
            <p:cNvPr id="15" name="Group 14">
              <a:extLst>
                <a:ext uri="{FF2B5EF4-FFF2-40B4-BE49-F238E27FC236}">
                  <a16:creationId xmlns:a16="http://schemas.microsoft.com/office/drawing/2014/main" id="{E0F2F459-8A57-5291-7606-F3C2E9074697}"/>
                </a:ext>
              </a:extLst>
            </p:cNvPr>
            <p:cNvGrpSpPr/>
            <p:nvPr/>
          </p:nvGrpSpPr>
          <p:grpSpPr>
            <a:xfrm>
              <a:off x="12287572" y="0"/>
              <a:ext cx="2175021" cy="4839558"/>
              <a:chOff x="838200" y="1150069"/>
              <a:chExt cx="2175021" cy="4839558"/>
            </a:xfrm>
          </p:grpSpPr>
          <p:sp>
            <p:nvSpPr>
              <p:cNvPr id="38" name="Rectangle 37">
                <a:extLst>
                  <a:ext uri="{FF2B5EF4-FFF2-40B4-BE49-F238E27FC236}">
                    <a16:creationId xmlns:a16="http://schemas.microsoft.com/office/drawing/2014/main" id="{2CFC69A4-93B0-D225-C6AA-D5DBCA2A8CB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9" name="Rectangle 38">
                <a:extLst>
                  <a:ext uri="{FF2B5EF4-FFF2-40B4-BE49-F238E27FC236}">
                    <a16:creationId xmlns:a16="http://schemas.microsoft.com/office/drawing/2014/main" id="{B1BFE227-D37F-6CC6-E779-73D5B35B7B8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0" name="TextBox 39">
                <a:extLst>
                  <a:ext uri="{FF2B5EF4-FFF2-40B4-BE49-F238E27FC236}">
                    <a16:creationId xmlns:a16="http://schemas.microsoft.com/office/drawing/2014/main" id="{6DCF9CBA-420B-1B62-EE09-FE95824E839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96D19958-0BC5-8038-476E-F641DFFC1C1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EE6C3497-1324-E224-EF5C-CC521727840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3AB19DDC-5CF6-BB78-C7C0-7D5C363E468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2607B4BB-F112-01D9-FB79-39A935BEB40D}"/>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E12AAA15-5385-3602-A2F8-EF8E6EB1A46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D11D2D4D-53E6-D272-3578-D5A8BF265658}"/>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7" name="Group 16">
              <a:extLst>
                <a:ext uri="{FF2B5EF4-FFF2-40B4-BE49-F238E27FC236}">
                  <a16:creationId xmlns:a16="http://schemas.microsoft.com/office/drawing/2014/main" id="{EC0A9D1D-AFE2-EF75-3FD6-6D3171144A56}"/>
                </a:ext>
              </a:extLst>
            </p:cNvPr>
            <p:cNvGrpSpPr/>
            <p:nvPr userDrawn="1"/>
          </p:nvGrpSpPr>
          <p:grpSpPr>
            <a:xfrm>
              <a:off x="12287572" y="0"/>
              <a:ext cx="2175021" cy="5486150"/>
              <a:chOff x="838200" y="1150069"/>
              <a:chExt cx="2175021" cy="5486150"/>
            </a:xfrm>
          </p:grpSpPr>
          <p:sp>
            <p:nvSpPr>
              <p:cNvPr id="19" name="Rectangle 18">
                <a:extLst>
                  <a:ext uri="{FF2B5EF4-FFF2-40B4-BE49-F238E27FC236}">
                    <a16:creationId xmlns:a16="http://schemas.microsoft.com/office/drawing/2014/main" id="{A48B22AF-340A-3C68-1934-B123430E797B}"/>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 name="Rectangle 19">
                <a:extLst>
                  <a:ext uri="{FF2B5EF4-FFF2-40B4-BE49-F238E27FC236}">
                    <a16:creationId xmlns:a16="http://schemas.microsoft.com/office/drawing/2014/main" id="{F265A62E-1362-ECF7-A450-6100A65C0A2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1" name="TextBox 20">
                <a:extLst>
                  <a:ext uri="{FF2B5EF4-FFF2-40B4-BE49-F238E27FC236}">
                    <a16:creationId xmlns:a16="http://schemas.microsoft.com/office/drawing/2014/main" id="{D1AC52D9-08E8-9CA8-2C26-F63A48C5E38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12B4EAB6-A23E-F75B-070C-D28A0191856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3" name="TextBox 22">
                <a:extLst>
                  <a:ext uri="{FF2B5EF4-FFF2-40B4-BE49-F238E27FC236}">
                    <a16:creationId xmlns:a16="http://schemas.microsoft.com/office/drawing/2014/main" id="{3CE77840-CD8C-46AB-A7AF-35F61DA8596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4" name="TextBox 23">
                <a:extLst>
                  <a:ext uri="{FF2B5EF4-FFF2-40B4-BE49-F238E27FC236}">
                    <a16:creationId xmlns:a16="http://schemas.microsoft.com/office/drawing/2014/main" id="{19DCB207-A4E7-7865-5B4D-08FD71094DF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5" name="TextBox 24">
                <a:extLst>
                  <a:ext uri="{FF2B5EF4-FFF2-40B4-BE49-F238E27FC236}">
                    <a16:creationId xmlns:a16="http://schemas.microsoft.com/office/drawing/2014/main" id="{02C851AC-769C-17F6-AEE1-DC00CF80F848}"/>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26" name="TextBox 25">
                <a:extLst>
                  <a:ext uri="{FF2B5EF4-FFF2-40B4-BE49-F238E27FC236}">
                    <a16:creationId xmlns:a16="http://schemas.microsoft.com/office/drawing/2014/main" id="{843C3148-82DC-1C09-30CF-53930ACBA9B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7" name="TextBox 36">
                <a:extLst>
                  <a:ext uri="{FF2B5EF4-FFF2-40B4-BE49-F238E27FC236}">
                    <a16:creationId xmlns:a16="http://schemas.microsoft.com/office/drawing/2014/main" id="{926A5636-D26F-8D5D-E878-E522ACB20540}"/>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8" name="TextBox 17">
              <a:extLst>
                <a:ext uri="{FF2B5EF4-FFF2-40B4-BE49-F238E27FC236}">
                  <a16:creationId xmlns:a16="http://schemas.microsoft.com/office/drawing/2014/main" id="{EC41A4E7-D34D-3AFB-37AC-660A41CEA3F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0042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ox with image">
    <p:bg>
      <p:bgPr>
        <a:solidFill>
          <a:schemeClr val="accent2"/>
        </a:solidFill>
        <a:effectLst/>
      </p:bgPr>
    </p:bg>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427B7669-C07F-E188-709D-B5598C683275}"/>
              </a:ext>
            </a:extLst>
          </p:cNvPr>
          <p:cNvSpPr>
            <a:spLocks noGrp="1"/>
          </p:cNvSpPr>
          <p:nvPr>
            <p:ph type="pic" sz="quarter" idx="17" hasCustomPrompt="1"/>
          </p:nvPr>
        </p:nvSpPr>
        <p:spPr>
          <a:xfrm>
            <a:off x="0" y="0"/>
            <a:ext cx="12192000" cy="6858000"/>
          </a:xfrm>
        </p:spPr>
        <p:txBody>
          <a:bodyPr/>
          <a:lstStyle>
            <a:lvl1pPr algn="ctr">
              <a:defRPr>
                <a:solidFill>
                  <a:schemeClr val="bg2"/>
                </a:solidFill>
              </a:defRPr>
            </a:lvl1pPr>
          </a:lstStyle>
          <a:p>
            <a:r>
              <a:rPr lang="en-GB" dirty="0"/>
              <a:t>Click icon to insert image</a:t>
            </a:r>
          </a:p>
        </p:txBody>
      </p:sp>
      <p:sp>
        <p:nvSpPr>
          <p:cNvPr id="8" name="Title 1">
            <a:extLst>
              <a:ext uri="{FF2B5EF4-FFF2-40B4-BE49-F238E27FC236}">
                <a16:creationId xmlns:a16="http://schemas.microsoft.com/office/drawing/2014/main" id="{C23F43B9-56A4-A202-13D0-B86C5AB14271}"/>
              </a:ext>
            </a:extLst>
          </p:cNvPr>
          <p:cNvSpPr>
            <a:spLocks noGrp="1"/>
          </p:cNvSpPr>
          <p:nvPr>
            <p:ph type="title" hasCustomPrompt="1"/>
          </p:nvPr>
        </p:nvSpPr>
        <p:spPr>
          <a:xfrm>
            <a:off x="885190" y="1221105"/>
            <a:ext cx="4387850" cy="4402455"/>
          </a:xfrm>
          <a:blipFill dpi="0" rotWithShape="1">
            <a:blip r:embed="rId3"/>
            <a:srcRect/>
            <a:tile tx="0" ty="0" sx="70000" sy="70000" flip="none" algn="tl"/>
          </a:blipFill>
        </p:spPr>
        <p:txBody>
          <a:bodyPr lIns="360000" tIns="1404000" rIns="360000"/>
          <a:lstStyle>
            <a:lvl1pPr>
              <a:defRPr sz="4800">
                <a:solidFill>
                  <a:schemeClr val="accent2"/>
                </a:solidFill>
                <a:latin typeface="+mn-lt"/>
              </a:defRPr>
            </a:lvl1pPr>
          </a:lstStyle>
          <a:p>
            <a:r>
              <a:rPr lang="en-GB"/>
              <a:t>Insert title here</a:t>
            </a:r>
            <a:endParaRPr lang="en-GB" dirty="0"/>
          </a:p>
        </p:txBody>
      </p:sp>
      <p:sp>
        <p:nvSpPr>
          <p:cNvPr id="10" name="Picture Placeholder 11">
            <a:extLst>
              <a:ext uri="{FF2B5EF4-FFF2-40B4-BE49-F238E27FC236}">
                <a16:creationId xmlns:a16="http://schemas.microsoft.com/office/drawing/2014/main" id="{56FFBEE8-4515-E583-2660-D20BB7D37BEE}"/>
              </a:ext>
            </a:extLst>
          </p:cNvPr>
          <p:cNvSpPr>
            <a:spLocks noGrp="1"/>
          </p:cNvSpPr>
          <p:nvPr>
            <p:ph type="pic" sz="quarter" idx="14" hasCustomPrompt="1"/>
          </p:nvPr>
        </p:nvSpPr>
        <p:spPr>
          <a:xfrm>
            <a:off x="1232699" y="4854894"/>
            <a:ext cx="1493832" cy="537004"/>
          </a:xfrm>
        </p:spPr>
        <p:txBody>
          <a:bodyPr/>
          <a:lstStyle>
            <a:lvl1pPr algn="ctr">
              <a:defRPr/>
            </a:lvl1pPr>
          </a:lstStyle>
          <a:p>
            <a:r>
              <a:rPr lang="en-GB" dirty="0"/>
              <a:t>Insert client logo</a:t>
            </a:r>
          </a:p>
        </p:txBody>
      </p:sp>
      <p:sp>
        <p:nvSpPr>
          <p:cNvPr id="11" name="Text Placeholder 14">
            <a:extLst>
              <a:ext uri="{FF2B5EF4-FFF2-40B4-BE49-F238E27FC236}">
                <a16:creationId xmlns:a16="http://schemas.microsoft.com/office/drawing/2014/main" id="{1F74FD78-A3C1-F95A-7011-EFEE573F2D38}"/>
              </a:ext>
            </a:extLst>
          </p:cNvPr>
          <p:cNvSpPr>
            <a:spLocks noGrp="1"/>
          </p:cNvSpPr>
          <p:nvPr>
            <p:ph type="body" sz="quarter" idx="15" hasCustomPrompt="1"/>
          </p:nvPr>
        </p:nvSpPr>
        <p:spPr>
          <a:xfrm>
            <a:off x="1151737" y="4649524"/>
            <a:ext cx="1184269" cy="205370"/>
          </a:xfrm>
          <a:blipFill>
            <a:blip r:embed="rId4"/>
            <a:stretch>
              <a:fillRect/>
            </a:stretch>
          </a:blipFill>
        </p:spPr>
        <p:txBody>
          <a:bodyPr>
            <a:normAutofit/>
          </a:bodyPr>
          <a:lstStyle>
            <a:lvl1pPr>
              <a:defRPr/>
            </a:lvl1pPr>
          </a:lstStyle>
          <a:p>
            <a:pPr lvl="0"/>
            <a:r>
              <a:rPr lang="en-GB"/>
              <a:t> </a:t>
            </a:r>
            <a:endParaRPr lang="en-GB" dirty="0"/>
          </a:p>
        </p:txBody>
      </p:sp>
      <p:sp>
        <p:nvSpPr>
          <p:cNvPr id="12" name="Text Placeholder 10">
            <a:extLst>
              <a:ext uri="{FF2B5EF4-FFF2-40B4-BE49-F238E27FC236}">
                <a16:creationId xmlns:a16="http://schemas.microsoft.com/office/drawing/2014/main" id="{13280ACC-6322-0FBC-44C6-AACBE3C6AE66}"/>
              </a:ext>
            </a:extLst>
          </p:cNvPr>
          <p:cNvSpPr>
            <a:spLocks noGrp="1"/>
          </p:cNvSpPr>
          <p:nvPr>
            <p:ph type="body" sz="quarter" idx="16" hasCustomPrompt="1"/>
          </p:nvPr>
        </p:nvSpPr>
        <p:spPr>
          <a:xfrm>
            <a:off x="10682288" y="478632"/>
            <a:ext cx="1035843" cy="1035843"/>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2" name="Text Placeholder 8">
            <a:extLst>
              <a:ext uri="{FF2B5EF4-FFF2-40B4-BE49-F238E27FC236}">
                <a16:creationId xmlns:a16="http://schemas.microsoft.com/office/drawing/2014/main" id="{DCE7D7E9-EB04-2B91-A5D0-87DD6C0AFCE2}"/>
              </a:ext>
            </a:extLst>
          </p:cNvPr>
          <p:cNvSpPr>
            <a:spLocks noGrp="1"/>
          </p:cNvSpPr>
          <p:nvPr>
            <p:ph type="body" sz="quarter" idx="13" hasCustomPrompt="1"/>
          </p:nvPr>
        </p:nvSpPr>
        <p:spPr>
          <a:xfrm>
            <a:off x="1306829" y="2196108"/>
            <a:ext cx="1305980" cy="330072"/>
          </a:xfrm>
          <a:solidFill>
            <a:schemeClr val="accent1"/>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grpSp>
        <p:nvGrpSpPr>
          <p:cNvPr id="39" name="Group 38">
            <a:extLst>
              <a:ext uri="{FF2B5EF4-FFF2-40B4-BE49-F238E27FC236}">
                <a16:creationId xmlns:a16="http://schemas.microsoft.com/office/drawing/2014/main" id="{CF208846-ADD6-8B7B-7EEC-5C665CB173C7}"/>
              </a:ext>
            </a:extLst>
          </p:cNvPr>
          <p:cNvGrpSpPr/>
          <p:nvPr userDrawn="1"/>
        </p:nvGrpSpPr>
        <p:grpSpPr>
          <a:xfrm>
            <a:off x="12287571" y="0"/>
            <a:ext cx="2175022" cy="5067300"/>
            <a:chOff x="838199" y="1150069"/>
            <a:chExt cx="2175022" cy="5067300"/>
          </a:xfrm>
        </p:grpSpPr>
        <p:sp>
          <p:nvSpPr>
            <p:cNvPr id="40" name="Rectangle 39">
              <a:extLst>
                <a:ext uri="{FF2B5EF4-FFF2-40B4-BE49-F238E27FC236}">
                  <a16:creationId xmlns:a16="http://schemas.microsoft.com/office/drawing/2014/main" id="{ACCC205D-68B6-C092-B248-4B0C7E3A44D7}"/>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0EA002EA-DBF9-B1E4-0E8B-5211D67E350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87EAB41F-8FA0-26C1-5B31-AF17C90ACB05}"/>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1A5DEA65-B91C-8455-9400-A83086C33396}"/>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32CDC3A3-2AED-14DF-56A8-2A32F87E16BE}"/>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1B8B3C8B-DA9F-BA67-3B8C-13CCE250280C}"/>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6F9444E3-1AB3-96EC-C4B8-22BA0DDB27B1}"/>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19A58FF8-DE4D-D2D3-8525-EF5C9EE7AEC9}"/>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8" name="TextBox 47">
              <a:extLst>
                <a:ext uri="{FF2B5EF4-FFF2-40B4-BE49-F238E27FC236}">
                  <a16:creationId xmlns:a16="http://schemas.microsoft.com/office/drawing/2014/main" id="{35AF5B4D-DB3F-A83F-2ED6-4F02043D6C8D}"/>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9" name="Group 48">
            <a:extLst>
              <a:ext uri="{FF2B5EF4-FFF2-40B4-BE49-F238E27FC236}">
                <a16:creationId xmlns:a16="http://schemas.microsoft.com/office/drawing/2014/main" id="{8376514F-F790-0506-971C-42B58482C4B3}"/>
              </a:ext>
            </a:extLst>
          </p:cNvPr>
          <p:cNvGrpSpPr/>
          <p:nvPr userDrawn="1"/>
        </p:nvGrpSpPr>
        <p:grpSpPr>
          <a:xfrm>
            <a:off x="12287572" y="0"/>
            <a:ext cx="2175021" cy="5486150"/>
            <a:chOff x="12287572" y="0"/>
            <a:chExt cx="2175021" cy="5486150"/>
          </a:xfrm>
        </p:grpSpPr>
        <p:grpSp>
          <p:nvGrpSpPr>
            <p:cNvPr id="50" name="Group 49">
              <a:extLst>
                <a:ext uri="{FF2B5EF4-FFF2-40B4-BE49-F238E27FC236}">
                  <a16:creationId xmlns:a16="http://schemas.microsoft.com/office/drawing/2014/main" id="{5465C8AA-2950-C0A3-654F-97E8AC52C0D6}"/>
                </a:ext>
              </a:extLst>
            </p:cNvPr>
            <p:cNvGrpSpPr/>
            <p:nvPr/>
          </p:nvGrpSpPr>
          <p:grpSpPr>
            <a:xfrm>
              <a:off x="12287572" y="0"/>
              <a:ext cx="2175021" cy="4839558"/>
              <a:chOff x="838200" y="1150069"/>
              <a:chExt cx="2175021" cy="4839558"/>
            </a:xfrm>
          </p:grpSpPr>
          <p:sp>
            <p:nvSpPr>
              <p:cNvPr id="62" name="Rectangle 61">
                <a:extLst>
                  <a:ext uri="{FF2B5EF4-FFF2-40B4-BE49-F238E27FC236}">
                    <a16:creationId xmlns:a16="http://schemas.microsoft.com/office/drawing/2014/main" id="{F5A55D2C-F88D-6B34-CF46-36485582833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3" name="Rectangle 62">
                <a:extLst>
                  <a:ext uri="{FF2B5EF4-FFF2-40B4-BE49-F238E27FC236}">
                    <a16:creationId xmlns:a16="http://schemas.microsoft.com/office/drawing/2014/main" id="{0DA2532B-B09E-86A6-7BF6-F8F4B8E59B9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4" name="TextBox 63">
                <a:extLst>
                  <a:ext uri="{FF2B5EF4-FFF2-40B4-BE49-F238E27FC236}">
                    <a16:creationId xmlns:a16="http://schemas.microsoft.com/office/drawing/2014/main" id="{104A755C-FB45-AB73-DE51-C50854146C5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D502124D-6DF5-A6E7-CFEC-5FB7880A05C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DE0851BC-E838-A127-3D99-5A0E3AB3B21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D347014D-9C2C-51BC-39FF-9CAA3DFBAFA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4E89599F-14E6-BC18-5183-5F36F9769700}"/>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9" name="TextBox 68">
                <a:extLst>
                  <a:ext uri="{FF2B5EF4-FFF2-40B4-BE49-F238E27FC236}">
                    <a16:creationId xmlns:a16="http://schemas.microsoft.com/office/drawing/2014/main" id="{737121E4-DDBA-489C-5C4A-9DC04AF0795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0" name="TextBox 69">
                <a:extLst>
                  <a:ext uri="{FF2B5EF4-FFF2-40B4-BE49-F238E27FC236}">
                    <a16:creationId xmlns:a16="http://schemas.microsoft.com/office/drawing/2014/main" id="{E61EF3FB-314F-728F-8C56-99774B2F4D2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1" name="Group 50">
              <a:extLst>
                <a:ext uri="{FF2B5EF4-FFF2-40B4-BE49-F238E27FC236}">
                  <a16:creationId xmlns:a16="http://schemas.microsoft.com/office/drawing/2014/main" id="{735B4C03-FB8C-2786-94E7-49F78A9FE166}"/>
                </a:ext>
              </a:extLst>
            </p:cNvPr>
            <p:cNvGrpSpPr/>
            <p:nvPr userDrawn="1"/>
          </p:nvGrpSpPr>
          <p:grpSpPr>
            <a:xfrm>
              <a:off x="12287572" y="0"/>
              <a:ext cx="2175021" cy="5486150"/>
              <a:chOff x="838200" y="1150069"/>
              <a:chExt cx="2175021" cy="5486150"/>
            </a:xfrm>
          </p:grpSpPr>
          <p:sp>
            <p:nvSpPr>
              <p:cNvPr id="53" name="Rectangle 52">
                <a:extLst>
                  <a:ext uri="{FF2B5EF4-FFF2-40B4-BE49-F238E27FC236}">
                    <a16:creationId xmlns:a16="http://schemas.microsoft.com/office/drawing/2014/main" id="{1EAEB46E-FAF7-E8DA-4BB9-C023DE1C79BC}"/>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C7B1C6B4-CC1B-AFC0-3FE7-91CAD4D9FD1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23794701-8A9F-BAF2-3DCC-1A7B77EB51C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6" name="TextBox 55">
                <a:extLst>
                  <a:ext uri="{FF2B5EF4-FFF2-40B4-BE49-F238E27FC236}">
                    <a16:creationId xmlns:a16="http://schemas.microsoft.com/office/drawing/2014/main" id="{F4A8C84B-D8EF-FDED-167B-C440C44C773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CFD9E0AD-7866-5340-E382-F218C162976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8" name="TextBox 57">
                <a:extLst>
                  <a:ext uri="{FF2B5EF4-FFF2-40B4-BE49-F238E27FC236}">
                    <a16:creationId xmlns:a16="http://schemas.microsoft.com/office/drawing/2014/main" id="{94B795FB-8439-43FB-DDEE-67AA4E679A0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9" name="TextBox 58">
                <a:extLst>
                  <a:ext uri="{FF2B5EF4-FFF2-40B4-BE49-F238E27FC236}">
                    <a16:creationId xmlns:a16="http://schemas.microsoft.com/office/drawing/2014/main" id="{73A2C614-65B1-1D73-5928-5667DE278AA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0" name="TextBox 59">
                <a:extLst>
                  <a:ext uri="{FF2B5EF4-FFF2-40B4-BE49-F238E27FC236}">
                    <a16:creationId xmlns:a16="http://schemas.microsoft.com/office/drawing/2014/main" id="{DC8CECD2-4ABC-9DA3-B06F-952D6F8C61A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1" name="TextBox 60">
                <a:extLst>
                  <a:ext uri="{FF2B5EF4-FFF2-40B4-BE49-F238E27FC236}">
                    <a16:creationId xmlns:a16="http://schemas.microsoft.com/office/drawing/2014/main" id="{5DCCC4AB-E884-D2C8-D30F-A9123B28D3D6}"/>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2" name="TextBox 51">
              <a:extLst>
                <a:ext uri="{FF2B5EF4-FFF2-40B4-BE49-F238E27FC236}">
                  <a16:creationId xmlns:a16="http://schemas.microsoft.com/office/drawing/2014/main" id="{F6B94917-DCBB-DBD4-B6E1-2562768BBA0A}"/>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3" name="Group 2">
            <a:extLst>
              <a:ext uri="{FF2B5EF4-FFF2-40B4-BE49-F238E27FC236}">
                <a16:creationId xmlns:a16="http://schemas.microsoft.com/office/drawing/2014/main" id="{F21D7354-B0B0-CF4B-5470-154C4681FE6C}"/>
              </a:ext>
            </a:extLst>
          </p:cNvPr>
          <p:cNvGrpSpPr/>
          <p:nvPr userDrawn="1"/>
        </p:nvGrpSpPr>
        <p:grpSpPr>
          <a:xfrm>
            <a:off x="-2190526" y="0"/>
            <a:ext cx="2094954" cy="3335867"/>
            <a:chOff x="-2178418" y="4487679"/>
            <a:chExt cx="2094954" cy="3335867"/>
          </a:xfrm>
        </p:grpSpPr>
        <p:sp>
          <p:nvSpPr>
            <p:cNvPr id="4" name="Rectangle 3">
              <a:extLst>
                <a:ext uri="{FF2B5EF4-FFF2-40B4-BE49-F238E27FC236}">
                  <a16:creationId xmlns:a16="http://schemas.microsoft.com/office/drawing/2014/main" id="{8EA89D81-13B0-3F97-C253-A1AF9E82A613}"/>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 name="Rectangle 4">
              <a:extLst>
                <a:ext uri="{FF2B5EF4-FFF2-40B4-BE49-F238E27FC236}">
                  <a16:creationId xmlns:a16="http://schemas.microsoft.com/office/drawing/2014/main" id="{A6496D2C-53BD-0ADF-8185-13ECA02AAF37}"/>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 name="TextBox 6">
              <a:extLst>
                <a:ext uri="{FF2B5EF4-FFF2-40B4-BE49-F238E27FC236}">
                  <a16:creationId xmlns:a16="http://schemas.microsoft.com/office/drawing/2014/main" id="{C98F3A9A-664A-EB51-CFEE-A4931E6F6B86}"/>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9" name="TextBox 8">
              <a:extLst>
                <a:ext uri="{FF2B5EF4-FFF2-40B4-BE49-F238E27FC236}">
                  <a16:creationId xmlns:a16="http://schemas.microsoft.com/office/drawing/2014/main" id="{8F5708E4-8E5F-9684-C18D-2FC8FA415F8A}"/>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3" name="TextBox 12">
              <a:extLst>
                <a:ext uri="{FF2B5EF4-FFF2-40B4-BE49-F238E27FC236}">
                  <a16:creationId xmlns:a16="http://schemas.microsoft.com/office/drawing/2014/main" id="{EFFDB16C-63FB-5E2E-9B32-87067178D051}"/>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4" name="TextBox 13">
              <a:extLst>
                <a:ext uri="{FF2B5EF4-FFF2-40B4-BE49-F238E27FC236}">
                  <a16:creationId xmlns:a16="http://schemas.microsoft.com/office/drawing/2014/main" id="{6188BF30-6AC4-B9F0-AE02-CB0577B4E407}"/>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5" name="TextBox 14">
              <a:extLst>
                <a:ext uri="{FF2B5EF4-FFF2-40B4-BE49-F238E27FC236}">
                  <a16:creationId xmlns:a16="http://schemas.microsoft.com/office/drawing/2014/main" id="{BA178973-7E19-51A7-2DE0-E79C1C7EA1F8}"/>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309605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with yellow box &amp; im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E4B4B2-978F-A42D-BAA4-E93EE4F99A78}"/>
              </a:ext>
            </a:extLst>
          </p:cNvPr>
          <p:cNvSpPr>
            <a:spLocks noGrp="1"/>
          </p:cNvSpPr>
          <p:nvPr>
            <p:ph type="body" sz="quarter" idx="49" hasCustomPrompt="1"/>
          </p:nvPr>
        </p:nvSpPr>
        <p:spPr>
          <a:xfrm>
            <a:off x="6096000" y="1219200"/>
            <a:ext cx="4310743" cy="4278822"/>
          </a:xfrm>
          <a:blipFill dpi="0" rotWithShape="1">
            <a:blip r:embed="rId3"/>
            <a:srcRect/>
            <a:tile tx="0" ty="0" sx="70000" sy="70000" flip="none" algn="tl"/>
          </a:blipFill>
        </p:spPr>
        <p:txBody>
          <a:bodyPr/>
          <a:lstStyle>
            <a:lvl1pPr>
              <a:defRPr>
                <a:solidFill>
                  <a:schemeClr val="accent1"/>
                </a:solidFill>
              </a:defRPr>
            </a:lvl1pPr>
          </a:lstStyle>
          <a:p>
            <a:pPr lvl="0"/>
            <a:r>
              <a:rPr lang="en-US" dirty="0"/>
              <a:t> </a:t>
            </a:r>
          </a:p>
        </p:txBody>
      </p:sp>
      <p:sp>
        <p:nvSpPr>
          <p:cNvPr id="8" name="Picture Placeholder 7">
            <a:extLst>
              <a:ext uri="{FF2B5EF4-FFF2-40B4-BE49-F238E27FC236}">
                <a16:creationId xmlns:a16="http://schemas.microsoft.com/office/drawing/2014/main" id="{C8A2D7DB-4A87-6DE0-FC3F-DF11FD71BA74}"/>
              </a:ext>
            </a:extLst>
          </p:cNvPr>
          <p:cNvSpPr>
            <a:spLocks noGrp="1"/>
          </p:cNvSpPr>
          <p:nvPr>
            <p:ph type="pic" sz="quarter" idx="48"/>
          </p:nvPr>
        </p:nvSpPr>
        <p:spPr>
          <a:xfrm>
            <a:off x="0" y="0"/>
            <a:ext cx="12192000" cy="6858000"/>
          </a:xfrm>
        </p:spPr>
        <p:txBody>
          <a:bodyPr anchor="ctr"/>
          <a:lstStyle>
            <a:lvl1pPr algn="ctr">
              <a:defRPr/>
            </a:lvl1pPr>
          </a:lstStyle>
          <a:p>
            <a:r>
              <a:rPr lang="en-US"/>
              <a:t>Click icon to add picture</a:t>
            </a:r>
            <a:endParaRPr lang="en-GB"/>
          </a:p>
        </p:txBody>
      </p:sp>
      <p:sp>
        <p:nvSpPr>
          <p:cNvPr id="43" name="Text Placeholder 3">
            <a:extLst>
              <a:ext uri="{FF2B5EF4-FFF2-40B4-BE49-F238E27FC236}">
                <a16:creationId xmlns:a16="http://schemas.microsoft.com/office/drawing/2014/main" id="{CB8A0789-C993-7DB5-37FB-D67803B62572}"/>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pic>
        <p:nvPicPr>
          <p:cNvPr id="5" name="Graphic 4">
            <a:extLst>
              <a:ext uri="{FF2B5EF4-FFF2-40B4-BE49-F238E27FC236}">
                <a16:creationId xmlns:a16="http://schemas.microsoft.com/office/drawing/2014/main" id="{B8141A50-F14D-1A07-5484-A8490AC0CB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42" name="Graphic 41">
            <a:extLst>
              <a:ext uri="{FF2B5EF4-FFF2-40B4-BE49-F238E27FC236}">
                <a16:creationId xmlns:a16="http://schemas.microsoft.com/office/drawing/2014/main" id="{7A116AFB-80A3-00CD-96A0-EE9A778ACD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12" name="Text Placeholder 9">
            <a:extLst>
              <a:ext uri="{FF2B5EF4-FFF2-40B4-BE49-F238E27FC236}">
                <a16:creationId xmlns:a16="http://schemas.microsoft.com/office/drawing/2014/main" id="{55C69A34-714A-F49C-168F-A21DD80BF8E0}"/>
              </a:ext>
            </a:extLst>
          </p:cNvPr>
          <p:cNvSpPr>
            <a:spLocks noGrp="1"/>
          </p:cNvSpPr>
          <p:nvPr>
            <p:ph type="body" sz="quarter" idx="14" hasCustomPrompt="1"/>
          </p:nvPr>
        </p:nvSpPr>
        <p:spPr>
          <a:xfrm>
            <a:off x="6193970" y="1359979"/>
            <a:ext cx="4103915" cy="4028450"/>
          </a:xfrm>
        </p:spPr>
        <p:txBody>
          <a:bodyPr anchor="ctr"/>
          <a:lstStyle>
            <a:lvl1pPr algn="l">
              <a:defRPr sz="4000" cap="none" baseline="0">
                <a:solidFill>
                  <a:schemeClr val="tx1"/>
                </a:solidFill>
                <a:latin typeface="Gotham Medium" pitchFamily="50" charset="0"/>
              </a:defRPr>
            </a:lvl1pPr>
            <a:lvl2pPr marL="0" indent="0" algn="l">
              <a:buNone/>
              <a:defRPr sz="2000" cap="none" baseline="0">
                <a:solidFill>
                  <a:schemeClr val="tx1"/>
                </a:solidFill>
                <a:latin typeface="+mj-lt"/>
              </a:defRPr>
            </a:lvl2pPr>
            <a:lvl3pPr>
              <a:defRPr cap="all" baseline="0">
                <a:solidFill>
                  <a:schemeClr val="bg2"/>
                </a:solidFill>
                <a:latin typeface="Gotham Medium" panose="02000604030000020004" pitchFamily="50" charset="0"/>
              </a:defRPr>
            </a:lvl3pPr>
            <a:lvl4pPr>
              <a:defRPr cap="all" baseline="0">
                <a:solidFill>
                  <a:schemeClr val="bg2"/>
                </a:solidFill>
                <a:latin typeface="Gotham Medium" panose="02000604030000020004" pitchFamily="50" charset="0"/>
              </a:defRPr>
            </a:lvl4pPr>
            <a:lvl5pPr>
              <a:defRPr cap="all" baseline="0">
                <a:solidFill>
                  <a:schemeClr val="bg2"/>
                </a:solidFill>
                <a:latin typeface="Gotham Medium" panose="02000604030000020004" pitchFamily="50" charset="0"/>
              </a:defRPr>
            </a:lvl5pPr>
          </a:lstStyle>
          <a:p>
            <a:pPr lvl="0"/>
            <a:r>
              <a:rPr lang="en-GB" dirty="0"/>
              <a:t>Insert quote</a:t>
            </a:r>
          </a:p>
          <a:p>
            <a:pPr lvl="1"/>
            <a:r>
              <a:rPr lang="en-GB" dirty="0"/>
              <a:t>Insert text</a:t>
            </a:r>
          </a:p>
        </p:txBody>
      </p:sp>
      <p:sp>
        <p:nvSpPr>
          <p:cNvPr id="18" name="Date Placeholder 17">
            <a:extLst>
              <a:ext uri="{FF2B5EF4-FFF2-40B4-BE49-F238E27FC236}">
                <a16:creationId xmlns:a16="http://schemas.microsoft.com/office/drawing/2014/main" id="{2F70BA7B-D3C0-08BE-BF31-B1ADE7CBEBF5}"/>
              </a:ext>
            </a:extLst>
          </p:cNvPr>
          <p:cNvSpPr>
            <a:spLocks noGrp="1"/>
          </p:cNvSpPr>
          <p:nvPr>
            <p:ph type="dt" sz="half" idx="50"/>
          </p:nvPr>
        </p:nvSpPr>
        <p:spPr/>
        <p:txBody>
          <a:bodyPr/>
          <a:lstStyle/>
          <a:p>
            <a:endParaRPr lang="en-GB" dirty="0"/>
          </a:p>
        </p:txBody>
      </p:sp>
      <p:sp>
        <p:nvSpPr>
          <p:cNvPr id="19" name="Footer Placeholder 18">
            <a:extLst>
              <a:ext uri="{FF2B5EF4-FFF2-40B4-BE49-F238E27FC236}">
                <a16:creationId xmlns:a16="http://schemas.microsoft.com/office/drawing/2014/main" id="{4092E987-3199-115A-1245-013DFC538C2F}"/>
              </a:ext>
            </a:extLst>
          </p:cNvPr>
          <p:cNvSpPr>
            <a:spLocks noGrp="1"/>
          </p:cNvSpPr>
          <p:nvPr>
            <p:ph type="ftr" sz="quarter" idx="51"/>
          </p:nvPr>
        </p:nvSpPr>
        <p:spPr/>
        <p:txBody>
          <a:bodyPr/>
          <a:lstStyle/>
          <a:p>
            <a:pPr>
              <a:lnSpc>
                <a:spcPct val="120000"/>
              </a:lnSpc>
              <a:spcAft>
                <a:spcPts val="1000"/>
              </a:spcAft>
            </a:pPr>
            <a:r>
              <a:rPr lang="en-GB"/>
              <a:t>Footer</a:t>
            </a:r>
            <a:endParaRPr lang="en-GB" dirty="0"/>
          </a:p>
        </p:txBody>
      </p:sp>
      <p:sp>
        <p:nvSpPr>
          <p:cNvPr id="20" name="Slide Number Placeholder 19">
            <a:extLst>
              <a:ext uri="{FF2B5EF4-FFF2-40B4-BE49-F238E27FC236}">
                <a16:creationId xmlns:a16="http://schemas.microsoft.com/office/drawing/2014/main" id="{EFAAF5EE-5C85-F32A-603D-FF3E3DAA73F4}"/>
              </a:ext>
            </a:extLst>
          </p:cNvPr>
          <p:cNvSpPr>
            <a:spLocks noGrp="1"/>
          </p:cNvSpPr>
          <p:nvPr>
            <p:ph type="sldNum" sz="quarter" idx="52"/>
          </p:nvPr>
        </p:nvSpPr>
        <p:spPr/>
        <p:txBody>
          <a:bodyPr/>
          <a:lstStyle/>
          <a:p>
            <a:fld id="{BB07EAE1-021A-493C-B07F-6FE9E5D11BEB}" type="slidenum">
              <a:rPr lang="en-GB" smtClean="0"/>
              <a:pPr/>
              <a:t>‹#›</a:t>
            </a:fld>
            <a:endParaRPr lang="en-GB" dirty="0"/>
          </a:p>
        </p:txBody>
      </p:sp>
      <p:grpSp>
        <p:nvGrpSpPr>
          <p:cNvPr id="3" name="Group 2">
            <a:extLst>
              <a:ext uri="{FF2B5EF4-FFF2-40B4-BE49-F238E27FC236}">
                <a16:creationId xmlns:a16="http://schemas.microsoft.com/office/drawing/2014/main" id="{30BB9792-3737-0BE3-7F32-3AF766458E60}"/>
              </a:ext>
            </a:extLst>
          </p:cNvPr>
          <p:cNvGrpSpPr/>
          <p:nvPr userDrawn="1"/>
        </p:nvGrpSpPr>
        <p:grpSpPr>
          <a:xfrm>
            <a:off x="12287572" y="0"/>
            <a:ext cx="2175021" cy="5486150"/>
            <a:chOff x="12287572" y="0"/>
            <a:chExt cx="2175021" cy="5486150"/>
          </a:xfrm>
        </p:grpSpPr>
        <p:grpSp>
          <p:nvGrpSpPr>
            <p:cNvPr id="6" name="Group 5">
              <a:extLst>
                <a:ext uri="{FF2B5EF4-FFF2-40B4-BE49-F238E27FC236}">
                  <a16:creationId xmlns:a16="http://schemas.microsoft.com/office/drawing/2014/main" id="{F668F657-B8B4-C89B-740E-CDC7BB969B59}"/>
                </a:ext>
              </a:extLst>
            </p:cNvPr>
            <p:cNvGrpSpPr/>
            <p:nvPr/>
          </p:nvGrpSpPr>
          <p:grpSpPr>
            <a:xfrm>
              <a:off x="12287572" y="0"/>
              <a:ext cx="2175021" cy="4839558"/>
              <a:chOff x="838200" y="1150069"/>
              <a:chExt cx="2175021" cy="4839558"/>
            </a:xfrm>
          </p:grpSpPr>
          <p:sp>
            <p:nvSpPr>
              <p:cNvPr id="25" name="Rectangle 24">
                <a:extLst>
                  <a:ext uri="{FF2B5EF4-FFF2-40B4-BE49-F238E27FC236}">
                    <a16:creationId xmlns:a16="http://schemas.microsoft.com/office/drawing/2014/main" id="{C38D9B20-914C-D9DA-86DD-1161FC24838D}"/>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6" name="Rectangle 25">
                <a:extLst>
                  <a:ext uri="{FF2B5EF4-FFF2-40B4-BE49-F238E27FC236}">
                    <a16:creationId xmlns:a16="http://schemas.microsoft.com/office/drawing/2014/main" id="{968E436F-DEA3-8C53-E864-E33A1C8B91F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3A5A6ACF-0B3A-71FD-285F-18A4CF9C15B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0C57071D-8B28-C50D-4BF3-0DFCBEB6276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74E4F20B-CF24-05A8-9E94-7BA18CF8093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0" name="TextBox 29">
                <a:extLst>
                  <a:ext uri="{FF2B5EF4-FFF2-40B4-BE49-F238E27FC236}">
                    <a16:creationId xmlns:a16="http://schemas.microsoft.com/office/drawing/2014/main" id="{7113B816-37A7-4B8F-C700-A0D622FB861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1" name="TextBox 30">
                <a:extLst>
                  <a:ext uri="{FF2B5EF4-FFF2-40B4-BE49-F238E27FC236}">
                    <a16:creationId xmlns:a16="http://schemas.microsoft.com/office/drawing/2014/main" id="{B50D6C88-3586-CAA5-EFD4-677DEA13EA03}"/>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2" name="TextBox 31">
                <a:extLst>
                  <a:ext uri="{FF2B5EF4-FFF2-40B4-BE49-F238E27FC236}">
                    <a16:creationId xmlns:a16="http://schemas.microsoft.com/office/drawing/2014/main" id="{6AD1C204-6B85-A5A3-5F6F-FAA1108E715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3" name="TextBox 32">
                <a:extLst>
                  <a:ext uri="{FF2B5EF4-FFF2-40B4-BE49-F238E27FC236}">
                    <a16:creationId xmlns:a16="http://schemas.microsoft.com/office/drawing/2014/main" id="{FF51F047-639C-9ADD-05CF-B1237617E19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9" name="Group 8">
              <a:extLst>
                <a:ext uri="{FF2B5EF4-FFF2-40B4-BE49-F238E27FC236}">
                  <a16:creationId xmlns:a16="http://schemas.microsoft.com/office/drawing/2014/main" id="{D1928D54-9C18-0289-6552-D1B0DCE0C11E}"/>
                </a:ext>
              </a:extLst>
            </p:cNvPr>
            <p:cNvGrpSpPr/>
            <p:nvPr userDrawn="1"/>
          </p:nvGrpSpPr>
          <p:grpSpPr>
            <a:xfrm>
              <a:off x="12287572" y="0"/>
              <a:ext cx="2175021" cy="5486150"/>
              <a:chOff x="838200" y="1150069"/>
              <a:chExt cx="2175021" cy="5486150"/>
            </a:xfrm>
          </p:grpSpPr>
          <p:sp>
            <p:nvSpPr>
              <p:cNvPr id="11" name="Rectangle 10">
                <a:extLst>
                  <a:ext uri="{FF2B5EF4-FFF2-40B4-BE49-F238E27FC236}">
                    <a16:creationId xmlns:a16="http://schemas.microsoft.com/office/drawing/2014/main" id="{F0A97BA8-3811-CFB1-D1A8-879802A7AE91}"/>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BB4A32AE-65CB-9AD8-1E1C-57A800E22B1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D0C99945-0085-7A0B-8DE2-7CE4B027756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8940BE46-A822-6EFE-BBC6-C15BA9F1F49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7" name="TextBox 16">
                <a:extLst>
                  <a:ext uri="{FF2B5EF4-FFF2-40B4-BE49-F238E27FC236}">
                    <a16:creationId xmlns:a16="http://schemas.microsoft.com/office/drawing/2014/main" id="{777A3B6C-A6ED-DF92-38F6-29EDB58CB96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1" name="TextBox 20">
                <a:extLst>
                  <a:ext uri="{FF2B5EF4-FFF2-40B4-BE49-F238E27FC236}">
                    <a16:creationId xmlns:a16="http://schemas.microsoft.com/office/drawing/2014/main" id="{0524902D-B587-41DC-0F88-97D332CF102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2" name="TextBox 21">
                <a:extLst>
                  <a:ext uri="{FF2B5EF4-FFF2-40B4-BE49-F238E27FC236}">
                    <a16:creationId xmlns:a16="http://schemas.microsoft.com/office/drawing/2014/main" id="{A3F835BE-A7B6-56F4-AEEB-1730B7A10654}"/>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23" name="TextBox 22">
                <a:extLst>
                  <a:ext uri="{FF2B5EF4-FFF2-40B4-BE49-F238E27FC236}">
                    <a16:creationId xmlns:a16="http://schemas.microsoft.com/office/drawing/2014/main" id="{FB13152D-BF86-A7EE-87DB-646500AD21B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4" name="TextBox 23">
                <a:extLst>
                  <a:ext uri="{FF2B5EF4-FFF2-40B4-BE49-F238E27FC236}">
                    <a16:creationId xmlns:a16="http://schemas.microsoft.com/office/drawing/2014/main" id="{5685FAF4-0D24-94A5-AE7D-6B9F4EC0C3D6}"/>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0" name="TextBox 9">
              <a:extLst>
                <a:ext uri="{FF2B5EF4-FFF2-40B4-BE49-F238E27FC236}">
                  <a16:creationId xmlns:a16="http://schemas.microsoft.com/office/drawing/2014/main" id="{9D48E847-6526-AB9D-FA34-1DCC477279D0}"/>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08518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ey message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A2D7DB-4A87-6DE0-FC3F-DF11FD71BA74}"/>
              </a:ext>
            </a:extLst>
          </p:cNvPr>
          <p:cNvSpPr>
            <a:spLocks noGrp="1"/>
          </p:cNvSpPr>
          <p:nvPr>
            <p:ph type="pic" sz="quarter" idx="48"/>
          </p:nvPr>
        </p:nvSpPr>
        <p:spPr>
          <a:xfrm>
            <a:off x="0" y="0"/>
            <a:ext cx="12192000" cy="6858000"/>
          </a:xfrm>
        </p:spPr>
        <p:txBody>
          <a:bodyPr anchor="ctr"/>
          <a:lstStyle>
            <a:lvl1pPr algn="ctr">
              <a:defRPr/>
            </a:lvl1pPr>
          </a:lstStyle>
          <a:p>
            <a:r>
              <a:rPr lang="en-US"/>
              <a:t>Click icon to add picture</a:t>
            </a:r>
            <a:endParaRPr lang="en-GB"/>
          </a:p>
        </p:txBody>
      </p:sp>
      <p:sp>
        <p:nvSpPr>
          <p:cNvPr id="43" name="Text Placeholder 3">
            <a:extLst>
              <a:ext uri="{FF2B5EF4-FFF2-40B4-BE49-F238E27FC236}">
                <a16:creationId xmlns:a16="http://schemas.microsoft.com/office/drawing/2014/main" id="{CB8A0789-C993-7DB5-37FB-D67803B62572}"/>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7" name="Date Placeholder 56">
            <a:extLst>
              <a:ext uri="{FF2B5EF4-FFF2-40B4-BE49-F238E27FC236}">
                <a16:creationId xmlns:a16="http://schemas.microsoft.com/office/drawing/2014/main" id="{F435C87F-C23B-1AD8-CA51-A2D91502A682}"/>
              </a:ext>
            </a:extLst>
          </p:cNvPr>
          <p:cNvSpPr>
            <a:spLocks noGrp="1"/>
          </p:cNvSpPr>
          <p:nvPr>
            <p:ph type="dt" sz="half" idx="45"/>
          </p:nvPr>
        </p:nvSpPr>
        <p:spPr/>
        <p:txBody>
          <a:bodyPr/>
          <a:lstStyle/>
          <a:p>
            <a:endParaRPr lang="en-GB" dirty="0"/>
          </a:p>
        </p:txBody>
      </p:sp>
      <p:sp>
        <p:nvSpPr>
          <p:cNvPr id="58" name="Footer Placeholder 57">
            <a:extLst>
              <a:ext uri="{FF2B5EF4-FFF2-40B4-BE49-F238E27FC236}">
                <a16:creationId xmlns:a16="http://schemas.microsoft.com/office/drawing/2014/main" id="{61216CE3-F492-9B14-3419-3FC378033038}"/>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9" name="Slide Number Placeholder 58">
            <a:extLst>
              <a:ext uri="{FF2B5EF4-FFF2-40B4-BE49-F238E27FC236}">
                <a16:creationId xmlns:a16="http://schemas.microsoft.com/office/drawing/2014/main" id="{BE84BDB3-083B-0899-5B68-798FD2E3986E}"/>
              </a:ext>
            </a:extLst>
          </p:cNvPr>
          <p:cNvSpPr>
            <a:spLocks noGrp="1"/>
          </p:cNvSpPr>
          <p:nvPr>
            <p:ph type="sldNum" sz="quarter" idx="47"/>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B8141A50-F14D-1A07-5484-A8490AC0C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42" name="Graphic 41">
            <a:extLst>
              <a:ext uri="{FF2B5EF4-FFF2-40B4-BE49-F238E27FC236}">
                <a16:creationId xmlns:a16="http://schemas.microsoft.com/office/drawing/2014/main" id="{7A116AFB-80A3-00CD-96A0-EE9A778ACD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12" name="Text Placeholder 9">
            <a:extLst>
              <a:ext uri="{FF2B5EF4-FFF2-40B4-BE49-F238E27FC236}">
                <a16:creationId xmlns:a16="http://schemas.microsoft.com/office/drawing/2014/main" id="{55C69A34-714A-F49C-168F-A21DD80BF8E0}"/>
              </a:ext>
            </a:extLst>
          </p:cNvPr>
          <p:cNvSpPr>
            <a:spLocks noGrp="1"/>
          </p:cNvSpPr>
          <p:nvPr>
            <p:ph type="body" sz="quarter" idx="14" hasCustomPrompt="1"/>
          </p:nvPr>
        </p:nvSpPr>
        <p:spPr>
          <a:xfrm>
            <a:off x="450850" y="1537468"/>
            <a:ext cx="5524500" cy="3328446"/>
          </a:xfrm>
        </p:spPr>
        <p:txBody>
          <a:bodyPr anchor="ctr"/>
          <a:lstStyle>
            <a:lvl1pPr algn="l">
              <a:defRPr sz="3600" cap="none" baseline="0">
                <a:solidFill>
                  <a:schemeClr val="tx1"/>
                </a:solidFill>
                <a:latin typeface="+mj-lt"/>
              </a:defRPr>
            </a:lvl1pPr>
            <a:lvl2pPr marL="0" indent="0" algn="l">
              <a:buNone/>
              <a:defRPr sz="2000" cap="none" baseline="0">
                <a:solidFill>
                  <a:schemeClr val="tx1"/>
                </a:solidFill>
                <a:latin typeface="+mn-lt"/>
              </a:defRPr>
            </a:lvl2pPr>
            <a:lvl3pPr>
              <a:defRPr cap="all" baseline="0">
                <a:solidFill>
                  <a:schemeClr val="bg2"/>
                </a:solidFill>
                <a:latin typeface="Gotham Medium" panose="02000604030000020004" pitchFamily="50" charset="0"/>
              </a:defRPr>
            </a:lvl3pPr>
            <a:lvl4pPr>
              <a:defRPr cap="all" baseline="0">
                <a:solidFill>
                  <a:schemeClr val="bg2"/>
                </a:solidFill>
                <a:latin typeface="Gotham Medium" panose="02000604030000020004" pitchFamily="50" charset="0"/>
              </a:defRPr>
            </a:lvl4pPr>
            <a:lvl5pPr>
              <a:defRPr cap="all" baseline="0">
                <a:solidFill>
                  <a:schemeClr val="bg2"/>
                </a:solidFill>
                <a:latin typeface="Gotham Medium" panose="02000604030000020004" pitchFamily="50" charset="0"/>
              </a:defRPr>
            </a:lvl5pPr>
          </a:lstStyle>
          <a:p>
            <a:pPr lvl="0"/>
            <a:r>
              <a:rPr lang="en-GB" dirty="0"/>
              <a:t>Insert quote</a:t>
            </a:r>
          </a:p>
          <a:p>
            <a:pPr lvl="1"/>
            <a:r>
              <a:rPr lang="en-GB" dirty="0"/>
              <a:t>Insert text</a:t>
            </a:r>
          </a:p>
        </p:txBody>
      </p:sp>
      <p:grpSp>
        <p:nvGrpSpPr>
          <p:cNvPr id="3" name="Group 2">
            <a:extLst>
              <a:ext uri="{FF2B5EF4-FFF2-40B4-BE49-F238E27FC236}">
                <a16:creationId xmlns:a16="http://schemas.microsoft.com/office/drawing/2014/main" id="{B3F96D80-63AF-3731-4047-F39EC592DEF5}"/>
              </a:ext>
            </a:extLst>
          </p:cNvPr>
          <p:cNvGrpSpPr/>
          <p:nvPr userDrawn="1"/>
        </p:nvGrpSpPr>
        <p:grpSpPr>
          <a:xfrm>
            <a:off x="12287572" y="0"/>
            <a:ext cx="2175021" cy="5486150"/>
            <a:chOff x="12287572" y="0"/>
            <a:chExt cx="2175021" cy="5486150"/>
          </a:xfrm>
        </p:grpSpPr>
        <p:grpSp>
          <p:nvGrpSpPr>
            <p:cNvPr id="6" name="Group 5">
              <a:extLst>
                <a:ext uri="{FF2B5EF4-FFF2-40B4-BE49-F238E27FC236}">
                  <a16:creationId xmlns:a16="http://schemas.microsoft.com/office/drawing/2014/main" id="{7141D10F-2363-540D-78A0-46457AC7A652}"/>
                </a:ext>
              </a:extLst>
            </p:cNvPr>
            <p:cNvGrpSpPr/>
            <p:nvPr/>
          </p:nvGrpSpPr>
          <p:grpSpPr>
            <a:xfrm>
              <a:off x="12287572" y="0"/>
              <a:ext cx="2175021" cy="4839558"/>
              <a:chOff x="838200" y="1150069"/>
              <a:chExt cx="2175021" cy="4839558"/>
            </a:xfrm>
          </p:grpSpPr>
          <p:sp>
            <p:nvSpPr>
              <p:cNvPr id="21" name="Rectangle 20">
                <a:extLst>
                  <a:ext uri="{FF2B5EF4-FFF2-40B4-BE49-F238E27FC236}">
                    <a16:creationId xmlns:a16="http://schemas.microsoft.com/office/drawing/2014/main" id="{4649CDEF-CA12-EAB1-96A4-6F5BF9BBCA6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2" name="Rectangle 21">
                <a:extLst>
                  <a:ext uri="{FF2B5EF4-FFF2-40B4-BE49-F238E27FC236}">
                    <a16:creationId xmlns:a16="http://schemas.microsoft.com/office/drawing/2014/main" id="{D69A93CC-8BC1-C3D6-B9B1-65A97949AE8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3" name="TextBox 22">
                <a:extLst>
                  <a:ext uri="{FF2B5EF4-FFF2-40B4-BE49-F238E27FC236}">
                    <a16:creationId xmlns:a16="http://schemas.microsoft.com/office/drawing/2014/main" id="{231E554D-5152-66F7-DC43-56E30855A31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4" name="TextBox 23">
                <a:extLst>
                  <a:ext uri="{FF2B5EF4-FFF2-40B4-BE49-F238E27FC236}">
                    <a16:creationId xmlns:a16="http://schemas.microsoft.com/office/drawing/2014/main" id="{4B1F66D6-6113-DF97-7D9A-C4BDD7A589E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5" name="TextBox 24">
                <a:extLst>
                  <a:ext uri="{FF2B5EF4-FFF2-40B4-BE49-F238E27FC236}">
                    <a16:creationId xmlns:a16="http://schemas.microsoft.com/office/drawing/2014/main" id="{88D2ABF7-2D42-02F3-8C86-058029F400C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6" name="TextBox 25">
                <a:extLst>
                  <a:ext uri="{FF2B5EF4-FFF2-40B4-BE49-F238E27FC236}">
                    <a16:creationId xmlns:a16="http://schemas.microsoft.com/office/drawing/2014/main" id="{ADE2E180-D739-F211-15A0-4DAF9746737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7" name="TextBox 26">
                <a:extLst>
                  <a:ext uri="{FF2B5EF4-FFF2-40B4-BE49-F238E27FC236}">
                    <a16:creationId xmlns:a16="http://schemas.microsoft.com/office/drawing/2014/main" id="{CA7133DC-454A-7924-8C2F-5ED5270B74E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8" name="TextBox 27">
                <a:extLst>
                  <a:ext uri="{FF2B5EF4-FFF2-40B4-BE49-F238E27FC236}">
                    <a16:creationId xmlns:a16="http://schemas.microsoft.com/office/drawing/2014/main" id="{3D520A4E-4DA9-E2AD-32E9-A48CABA907F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9" name="TextBox 28">
                <a:extLst>
                  <a:ext uri="{FF2B5EF4-FFF2-40B4-BE49-F238E27FC236}">
                    <a16:creationId xmlns:a16="http://schemas.microsoft.com/office/drawing/2014/main" id="{0C0A2D2D-94C0-B1B5-1733-FB4A2E143311}"/>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9" name="Group 8">
              <a:extLst>
                <a:ext uri="{FF2B5EF4-FFF2-40B4-BE49-F238E27FC236}">
                  <a16:creationId xmlns:a16="http://schemas.microsoft.com/office/drawing/2014/main" id="{AF3CBB51-7261-A2F7-2836-5503B245D03C}"/>
                </a:ext>
              </a:extLst>
            </p:cNvPr>
            <p:cNvGrpSpPr/>
            <p:nvPr userDrawn="1"/>
          </p:nvGrpSpPr>
          <p:grpSpPr>
            <a:xfrm>
              <a:off x="12287572" y="0"/>
              <a:ext cx="2175021" cy="5486150"/>
              <a:chOff x="838200" y="1150069"/>
              <a:chExt cx="2175021" cy="5486150"/>
            </a:xfrm>
          </p:grpSpPr>
          <p:sp>
            <p:nvSpPr>
              <p:cNvPr id="11" name="Rectangle 10">
                <a:extLst>
                  <a:ext uri="{FF2B5EF4-FFF2-40B4-BE49-F238E27FC236}">
                    <a16:creationId xmlns:a16="http://schemas.microsoft.com/office/drawing/2014/main" id="{5AF3B3BA-7107-D247-734A-FED5CA119FA4}"/>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2D7E3C20-C70A-B7DA-8D62-345D142DE0B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E78E5412-EEE9-A57E-BD57-20B0CF5769F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5" name="TextBox 14">
                <a:extLst>
                  <a:ext uri="{FF2B5EF4-FFF2-40B4-BE49-F238E27FC236}">
                    <a16:creationId xmlns:a16="http://schemas.microsoft.com/office/drawing/2014/main" id="{073CC784-3B9D-0114-7841-4EDF74BA462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1EF788DF-93C2-B44B-E51E-BE0B9B06315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7" name="TextBox 16">
                <a:extLst>
                  <a:ext uri="{FF2B5EF4-FFF2-40B4-BE49-F238E27FC236}">
                    <a16:creationId xmlns:a16="http://schemas.microsoft.com/office/drawing/2014/main" id="{DFAD8F4E-8348-4E6D-8D4E-CE128625DB0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8" name="TextBox 17">
                <a:extLst>
                  <a:ext uri="{FF2B5EF4-FFF2-40B4-BE49-F238E27FC236}">
                    <a16:creationId xmlns:a16="http://schemas.microsoft.com/office/drawing/2014/main" id="{F2AA4C49-B99B-9664-9A4C-57B3C7FC70F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19" name="TextBox 18">
                <a:extLst>
                  <a:ext uri="{FF2B5EF4-FFF2-40B4-BE49-F238E27FC236}">
                    <a16:creationId xmlns:a16="http://schemas.microsoft.com/office/drawing/2014/main" id="{E2209F2E-D003-83A8-4025-90C992E3754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BAF3052D-A667-C47E-52FF-0C43B4C30A59}"/>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0" name="TextBox 9">
              <a:extLst>
                <a:ext uri="{FF2B5EF4-FFF2-40B4-BE49-F238E27FC236}">
                  <a16:creationId xmlns:a16="http://schemas.microsoft.com/office/drawing/2014/main" id="{319A8FD8-D81C-23E1-3519-4517F7ADA48C}"/>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21536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 point graphi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A2D7DB-4A87-6DE0-FC3F-DF11FD71BA74}"/>
              </a:ext>
            </a:extLst>
          </p:cNvPr>
          <p:cNvSpPr>
            <a:spLocks noGrp="1"/>
          </p:cNvSpPr>
          <p:nvPr>
            <p:ph type="pic" sz="quarter" idx="48"/>
          </p:nvPr>
        </p:nvSpPr>
        <p:spPr>
          <a:xfrm>
            <a:off x="0" y="0"/>
            <a:ext cx="12212638" cy="6858000"/>
          </a:xfrm>
        </p:spPr>
        <p:txBody>
          <a:bodyPr anchor="ctr"/>
          <a:lstStyle>
            <a:lvl1pPr algn="ctr">
              <a:defRPr/>
            </a:lvl1pPr>
          </a:lstStyle>
          <a:p>
            <a:r>
              <a:rPr lang="en-US"/>
              <a:t>Click icon to add picture</a:t>
            </a:r>
            <a:endParaRPr lang="en-GB"/>
          </a:p>
        </p:txBody>
      </p:sp>
      <p:sp>
        <p:nvSpPr>
          <p:cNvPr id="2" name="Text Placeholder 15">
            <a:extLst>
              <a:ext uri="{FF2B5EF4-FFF2-40B4-BE49-F238E27FC236}">
                <a16:creationId xmlns:a16="http://schemas.microsoft.com/office/drawing/2014/main" id="{DB5EBC07-6E6E-36D6-7DA1-DADA736D640E}"/>
              </a:ext>
            </a:extLst>
          </p:cNvPr>
          <p:cNvSpPr>
            <a:spLocks noGrp="1"/>
          </p:cNvSpPr>
          <p:nvPr>
            <p:ph type="body" sz="quarter" idx="63" hasCustomPrompt="1"/>
          </p:nvPr>
        </p:nvSpPr>
        <p:spPr>
          <a:xfrm>
            <a:off x="0" y="0"/>
            <a:ext cx="12190413" cy="6858000"/>
          </a:xfrm>
          <a:gradFill>
            <a:gsLst>
              <a:gs pos="0">
                <a:schemeClr val="tx1">
                  <a:alpha val="75000"/>
                </a:schemeClr>
              </a:gs>
              <a:gs pos="100000">
                <a:schemeClr val="tx1">
                  <a:alpha val="0"/>
                </a:schemeClr>
              </a:gs>
            </a:gsLst>
            <a:lin ang="0" scaled="1"/>
          </a:gradFill>
        </p:spPr>
        <p:txBody>
          <a:bodyPr/>
          <a:lstStyle>
            <a:lvl1pPr>
              <a:defRPr/>
            </a:lvl1pPr>
          </a:lstStyle>
          <a:p>
            <a:pPr lvl="0"/>
            <a:r>
              <a:rPr lang="en-US" dirty="0"/>
              <a:t> </a:t>
            </a:r>
            <a:endParaRPr lang="en-GB" dirty="0"/>
          </a:p>
        </p:txBody>
      </p:sp>
      <p:sp>
        <p:nvSpPr>
          <p:cNvPr id="43" name="Text Placeholder 3">
            <a:extLst>
              <a:ext uri="{FF2B5EF4-FFF2-40B4-BE49-F238E27FC236}">
                <a16:creationId xmlns:a16="http://schemas.microsoft.com/office/drawing/2014/main" id="{CB8A0789-C993-7DB5-37FB-D67803B62572}"/>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7" name="Date Placeholder 56">
            <a:extLst>
              <a:ext uri="{FF2B5EF4-FFF2-40B4-BE49-F238E27FC236}">
                <a16:creationId xmlns:a16="http://schemas.microsoft.com/office/drawing/2014/main" id="{F435C87F-C23B-1AD8-CA51-A2D91502A682}"/>
              </a:ext>
            </a:extLst>
          </p:cNvPr>
          <p:cNvSpPr>
            <a:spLocks noGrp="1"/>
          </p:cNvSpPr>
          <p:nvPr>
            <p:ph type="dt" sz="half" idx="45"/>
          </p:nvPr>
        </p:nvSpPr>
        <p:spPr/>
        <p:txBody>
          <a:bodyPr/>
          <a:lstStyle/>
          <a:p>
            <a:endParaRPr lang="en-GB" dirty="0"/>
          </a:p>
        </p:txBody>
      </p:sp>
      <p:sp>
        <p:nvSpPr>
          <p:cNvPr id="58" name="Footer Placeholder 57">
            <a:extLst>
              <a:ext uri="{FF2B5EF4-FFF2-40B4-BE49-F238E27FC236}">
                <a16:creationId xmlns:a16="http://schemas.microsoft.com/office/drawing/2014/main" id="{61216CE3-F492-9B14-3419-3FC378033038}"/>
              </a:ext>
            </a:extLst>
          </p:cNvPr>
          <p:cNvSpPr>
            <a:spLocks noGrp="1"/>
          </p:cNvSpPr>
          <p:nvPr>
            <p:ph type="ftr" sz="quarter" idx="46"/>
          </p:nvPr>
        </p:nvSpPr>
        <p:spPr>
          <a:xfrm>
            <a:off x="450850" y="6501388"/>
            <a:ext cx="6858430" cy="270074"/>
          </a:xfrm>
          <a:prstGeom prst="rect">
            <a:avLst/>
          </a:prstGeom>
        </p:spPr>
        <p:txBody>
          <a:bodyPr/>
          <a:lstStyle>
            <a:lvl1pPr>
              <a:defRPr>
                <a:solidFill>
                  <a:schemeClr val="bg1"/>
                </a:solidFill>
              </a:defRPr>
            </a:lvl1pPr>
          </a:lstStyle>
          <a:p>
            <a:pPr>
              <a:lnSpc>
                <a:spcPct val="120000"/>
              </a:lnSpc>
              <a:spcAft>
                <a:spcPts val="1000"/>
              </a:spcAft>
            </a:pPr>
            <a:r>
              <a:rPr lang="en-GB"/>
              <a:t>Footer</a:t>
            </a:r>
            <a:endParaRPr lang="en-GB" dirty="0"/>
          </a:p>
        </p:txBody>
      </p:sp>
      <p:sp>
        <p:nvSpPr>
          <p:cNvPr id="59" name="Slide Number Placeholder 58">
            <a:extLst>
              <a:ext uri="{FF2B5EF4-FFF2-40B4-BE49-F238E27FC236}">
                <a16:creationId xmlns:a16="http://schemas.microsoft.com/office/drawing/2014/main" id="{BE84BDB3-083B-0899-5B68-798FD2E3986E}"/>
              </a:ext>
            </a:extLst>
          </p:cNvPr>
          <p:cNvSpPr>
            <a:spLocks noGrp="1"/>
          </p:cNvSpPr>
          <p:nvPr>
            <p:ph type="sldNum" sz="quarter" idx="47"/>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B8141A50-F14D-1A07-5484-A8490AC0C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42" name="Graphic 41">
            <a:extLst>
              <a:ext uri="{FF2B5EF4-FFF2-40B4-BE49-F238E27FC236}">
                <a16:creationId xmlns:a16="http://schemas.microsoft.com/office/drawing/2014/main" id="{7A116AFB-80A3-00CD-96A0-EE9A778ACD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6" name="Text Placeholder 9">
            <a:extLst>
              <a:ext uri="{FF2B5EF4-FFF2-40B4-BE49-F238E27FC236}">
                <a16:creationId xmlns:a16="http://schemas.microsoft.com/office/drawing/2014/main" id="{44B37A79-A189-047F-6B58-F180CA05952C}"/>
              </a:ext>
            </a:extLst>
          </p:cNvPr>
          <p:cNvSpPr>
            <a:spLocks noGrp="1"/>
          </p:cNvSpPr>
          <p:nvPr>
            <p:ph type="body" sz="quarter" idx="14" hasCustomPrompt="1"/>
          </p:nvPr>
        </p:nvSpPr>
        <p:spPr>
          <a:xfrm>
            <a:off x="450850" y="2065039"/>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9" name="Title 1">
            <a:extLst>
              <a:ext uri="{FF2B5EF4-FFF2-40B4-BE49-F238E27FC236}">
                <a16:creationId xmlns:a16="http://schemas.microsoft.com/office/drawing/2014/main" id="{42364D69-08D4-C7CE-5D65-4F8DCBCA2CD1}"/>
              </a:ext>
            </a:extLst>
          </p:cNvPr>
          <p:cNvSpPr>
            <a:spLocks noGrp="1"/>
          </p:cNvSpPr>
          <p:nvPr>
            <p:ph type="title" hasCustomPrompt="1"/>
          </p:nvPr>
        </p:nvSpPr>
        <p:spPr>
          <a:xfrm>
            <a:off x="450850" y="422671"/>
            <a:ext cx="10326688" cy="558404"/>
          </a:xfrm>
        </p:spPr>
        <p:txBody>
          <a:bodyPr/>
          <a:lstStyle>
            <a:lvl1pPr>
              <a:defRPr sz="3200">
                <a:solidFill>
                  <a:schemeClr val="bg1"/>
                </a:solidFill>
              </a:defRPr>
            </a:lvl1pPr>
          </a:lstStyle>
          <a:p>
            <a:r>
              <a:rPr lang="en-GB" dirty="0"/>
              <a:t>Insert title here</a:t>
            </a:r>
          </a:p>
        </p:txBody>
      </p:sp>
      <p:sp>
        <p:nvSpPr>
          <p:cNvPr id="11" name="Text Placeholder 9">
            <a:extLst>
              <a:ext uri="{FF2B5EF4-FFF2-40B4-BE49-F238E27FC236}">
                <a16:creationId xmlns:a16="http://schemas.microsoft.com/office/drawing/2014/main" id="{3DE1D6E4-15E9-63B7-EEA9-7326874CFDB9}"/>
              </a:ext>
            </a:extLst>
          </p:cNvPr>
          <p:cNvSpPr>
            <a:spLocks noGrp="1"/>
          </p:cNvSpPr>
          <p:nvPr>
            <p:ph type="body" sz="quarter" idx="50" hasCustomPrompt="1"/>
          </p:nvPr>
        </p:nvSpPr>
        <p:spPr>
          <a:xfrm>
            <a:off x="3509053" y="2065039"/>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14" name="Text Placeholder 9">
            <a:extLst>
              <a:ext uri="{FF2B5EF4-FFF2-40B4-BE49-F238E27FC236}">
                <a16:creationId xmlns:a16="http://schemas.microsoft.com/office/drawing/2014/main" id="{23BEB1D7-D364-9437-4FD5-0C313946CDA3}"/>
              </a:ext>
            </a:extLst>
          </p:cNvPr>
          <p:cNvSpPr>
            <a:spLocks noGrp="1"/>
          </p:cNvSpPr>
          <p:nvPr>
            <p:ph type="body" sz="quarter" idx="52" hasCustomPrompt="1"/>
          </p:nvPr>
        </p:nvSpPr>
        <p:spPr>
          <a:xfrm>
            <a:off x="6567256" y="2065039"/>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23" name="Text Placeholder 9">
            <a:extLst>
              <a:ext uri="{FF2B5EF4-FFF2-40B4-BE49-F238E27FC236}">
                <a16:creationId xmlns:a16="http://schemas.microsoft.com/office/drawing/2014/main" id="{4354EEFA-F0EA-8669-CFEC-36798682717A}"/>
              </a:ext>
            </a:extLst>
          </p:cNvPr>
          <p:cNvSpPr>
            <a:spLocks noGrp="1"/>
          </p:cNvSpPr>
          <p:nvPr>
            <p:ph type="body" sz="quarter" idx="53" hasCustomPrompt="1"/>
          </p:nvPr>
        </p:nvSpPr>
        <p:spPr>
          <a:xfrm>
            <a:off x="450850" y="4081514"/>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24" name="Text Placeholder 9">
            <a:extLst>
              <a:ext uri="{FF2B5EF4-FFF2-40B4-BE49-F238E27FC236}">
                <a16:creationId xmlns:a16="http://schemas.microsoft.com/office/drawing/2014/main" id="{52EBDC39-74DB-2BBC-9640-50DDDFA155E5}"/>
              </a:ext>
            </a:extLst>
          </p:cNvPr>
          <p:cNvSpPr>
            <a:spLocks noGrp="1"/>
          </p:cNvSpPr>
          <p:nvPr>
            <p:ph type="body" sz="quarter" idx="54" hasCustomPrompt="1"/>
          </p:nvPr>
        </p:nvSpPr>
        <p:spPr>
          <a:xfrm>
            <a:off x="3509053" y="4081514"/>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25" name="Text Placeholder 9">
            <a:extLst>
              <a:ext uri="{FF2B5EF4-FFF2-40B4-BE49-F238E27FC236}">
                <a16:creationId xmlns:a16="http://schemas.microsoft.com/office/drawing/2014/main" id="{2F91B177-68D5-1E93-D6FA-05BC639BC175}"/>
              </a:ext>
            </a:extLst>
          </p:cNvPr>
          <p:cNvSpPr>
            <a:spLocks noGrp="1"/>
          </p:cNvSpPr>
          <p:nvPr>
            <p:ph type="body" sz="quarter" idx="55" hasCustomPrompt="1"/>
          </p:nvPr>
        </p:nvSpPr>
        <p:spPr>
          <a:xfrm>
            <a:off x="6567256" y="4081514"/>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18" name="Text Placeholder 17">
            <a:extLst>
              <a:ext uri="{FF2B5EF4-FFF2-40B4-BE49-F238E27FC236}">
                <a16:creationId xmlns:a16="http://schemas.microsoft.com/office/drawing/2014/main" id="{F2BDFE44-0B86-C9EB-2000-9573C31B4315}"/>
              </a:ext>
            </a:extLst>
          </p:cNvPr>
          <p:cNvSpPr>
            <a:spLocks noGrp="1"/>
          </p:cNvSpPr>
          <p:nvPr>
            <p:ph type="body" sz="quarter" idx="56" hasCustomPrompt="1"/>
          </p:nvPr>
        </p:nvSpPr>
        <p:spPr>
          <a:xfrm>
            <a:off x="539750" y="1739900"/>
            <a:ext cx="276225" cy="274638"/>
          </a:xfrm>
          <a:solidFill>
            <a:schemeClr val="accent1"/>
          </a:solidFill>
        </p:spPr>
        <p:txBody>
          <a:bodyPr/>
          <a:lstStyle>
            <a:lvl1pPr>
              <a:defRPr>
                <a:solidFill>
                  <a:schemeClr val="accent1"/>
                </a:solidFill>
              </a:defRPr>
            </a:lvl1pPr>
          </a:lstStyle>
          <a:p>
            <a:pPr lvl="0"/>
            <a:r>
              <a:rPr lang="en-GB" dirty="0"/>
              <a:t>1</a:t>
            </a:r>
          </a:p>
        </p:txBody>
      </p:sp>
      <p:sp>
        <p:nvSpPr>
          <p:cNvPr id="27" name="Text Placeholder 17">
            <a:extLst>
              <a:ext uri="{FF2B5EF4-FFF2-40B4-BE49-F238E27FC236}">
                <a16:creationId xmlns:a16="http://schemas.microsoft.com/office/drawing/2014/main" id="{C2E27D77-AF9F-2B53-9DA6-DE299A82E38E}"/>
              </a:ext>
            </a:extLst>
          </p:cNvPr>
          <p:cNvSpPr>
            <a:spLocks noGrp="1"/>
          </p:cNvSpPr>
          <p:nvPr>
            <p:ph type="body" sz="quarter" idx="57" hasCustomPrompt="1"/>
          </p:nvPr>
        </p:nvSpPr>
        <p:spPr>
          <a:xfrm>
            <a:off x="3609113" y="1739900"/>
            <a:ext cx="276225" cy="274638"/>
          </a:xfrm>
          <a:solidFill>
            <a:schemeClr val="accent1"/>
          </a:solidFill>
        </p:spPr>
        <p:txBody>
          <a:bodyPr/>
          <a:lstStyle>
            <a:lvl1pPr>
              <a:defRPr>
                <a:solidFill>
                  <a:schemeClr val="accent1"/>
                </a:solidFill>
              </a:defRPr>
            </a:lvl1pPr>
          </a:lstStyle>
          <a:p>
            <a:pPr lvl="0"/>
            <a:r>
              <a:rPr lang="en-GB" dirty="0"/>
              <a:t>1</a:t>
            </a:r>
          </a:p>
        </p:txBody>
      </p:sp>
      <p:sp>
        <p:nvSpPr>
          <p:cNvPr id="28" name="Text Placeholder 17">
            <a:extLst>
              <a:ext uri="{FF2B5EF4-FFF2-40B4-BE49-F238E27FC236}">
                <a16:creationId xmlns:a16="http://schemas.microsoft.com/office/drawing/2014/main" id="{D3E351DD-6C4E-D17B-0B0A-145D7CDCEBBC}"/>
              </a:ext>
            </a:extLst>
          </p:cNvPr>
          <p:cNvSpPr>
            <a:spLocks noGrp="1"/>
          </p:cNvSpPr>
          <p:nvPr>
            <p:ph type="body" sz="quarter" idx="58" hasCustomPrompt="1"/>
          </p:nvPr>
        </p:nvSpPr>
        <p:spPr>
          <a:xfrm>
            <a:off x="6678476" y="1739900"/>
            <a:ext cx="276225" cy="274638"/>
          </a:xfrm>
          <a:solidFill>
            <a:schemeClr val="accent1"/>
          </a:solidFill>
        </p:spPr>
        <p:txBody>
          <a:bodyPr/>
          <a:lstStyle>
            <a:lvl1pPr>
              <a:defRPr>
                <a:solidFill>
                  <a:schemeClr val="accent1"/>
                </a:solidFill>
              </a:defRPr>
            </a:lvl1pPr>
          </a:lstStyle>
          <a:p>
            <a:pPr lvl="0"/>
            <a:r>
              <a:rPr lang="en-GB" dirty="0"/>
              <a:t>1</a:t>
            </a:r>
          </a:p>
        </p:txBody>
      </p:sp>
      <p:sp>
        <p:nvSpPr>
          <p:cNvPr id="29" name="Text Placeholder 17">
            <a:extLst>
              <a:ext uri="{FF2B5EF4-FFF2-40B4-BE49-F238E27FC236}">
                <a16:creationId xmlns:a16="http://schemas.microsoft.com/office/drawing/2014/main" id="{F97E0AA7-C5C4-834C-FE96-9C79130E9F44}"/>
              </a:ext>
            </a:extLst>
          </p:cNvPr>
          <p:cNvSpPr>
            <a:spLocks noGrp="1"/>
          </p:cNvSpPr>
          <p:nvPr>
            <p:ph type="body" sz="quarter" idx="59" hasCustomPrompt="1"/>
          </p:nvPr>
        </p:nvSpPr>
        <p:spPr>
          <a:xfrm>
            <a:off x="539750" y="3766445"/>
            <a:ext cx="276225" cy="274638"/>
          </a:xfrm>
          <a:solidFill>
            <a:schemeClr val="accent1"/>
          </a:solidFill>
        </p:spPr>
        <p:txBody>
          <a:bodyPr/>
          <a:lstStyle>
            <a:lvl1pPr>
              <a:defRPr>
                <a:solidFill>
                  <a:schemeClr val="accent1"/>
                </a:solidFill>
              </a:defRPr>
            </a:lvl1pPr>
          </a:lstStyle>
          <a:p>
            <a:pPr lvl="0"/>
            <a:r>
              <a:rPr lang="en-GB" dirty="0"/>
              <a:t>1</a:t>
            </a:r>
          </a:p>
        </p:txBody>
      </p:sp>
      <p:sp>
        <p:nvSpPr>
          <p:cNvPr id="30" name="Text Placeholder 17">
            <a:extLst>
              <a:ext uri="{FF2B5EF4-FFF2-40B4-BE49-F238E27FC236}">
                <a16:creationId xmlns:a16="http://schemas.microsoft.com/office/drawing/2014/main" id="{88EBF3B4-A8FC-0600-55F4-782AFC0AEA16}"/>
              </a:ext>
            </a:extLst>
          </p:cNvPr>
          <p:cNvSpPr>
            <a:spLocks noGrp="1"/>
          </p:cNvSpPr>
          <p:nvPr>
            <p:ph type="body" sz="quarter" idx="60" hasCustomPrompt="1"/>
          </p:nvPr>
        </p:nvSpPr>
        <p:spPr>
          <a:xfrm>
            <a:off x="3609113" y="3766445"/>
            <a:ext cx="276225" cy="274638"/>
          </a:xfrm>
          <a:solidFill>
            <a:schemeClr val="accent1"/>
          </a:solidFill>
        </p:spPr>
        <p:txBody>
          <a:bodyPr/>
          <a:lstStyle>
            <a:lvl1pPr>
              <a:defRPr>
                <a:solidFill>
                  <a:schemeClr val="accent1"/>
                </a:solidFill>
              </a:defRPr>
            </a:lvl1pPr>
          </a:lstStyle>
          <a:p>
            <a:pPr lvl="0"/>
            <a:r>
              <a:rPr lang="en-GB" dirty="0"/>
              <a:t>1</a:t>
            </a:r>
          </a:p>
        </p:txBody>
      </p:sp>
      <p:sp>
        <p:nvSpPr>
          <p:cNvPr id="31" name="Text Placeholder 17">
            <a:extLst>
              <a:ext uri="{FF2B5EF4-FFF2-40B4-BE49-F238E27FC236}">
                <a16:creationId xmlns:a16="http://schemas.microsoft.com/office/drawing/2014/main" id="{378D8A44-B01E-E882-BCAA-F6228FA50462}"/>
              </a:ext>
            </a:extLst>
          </p:cNvPr>
          <p:cNvSpPr>
            <a:spLocks noGrp="1"/>
          </p:cNvSpPr>
          <p:nvPr>
            <p:ph type="body" sz="quarter" idx="61" hasCustomPrompt="1"/>
          </p:nvPr>
        </p:nvSpPr>
        <p:spPr>
          <a:xfrm>
            <a:off x="6678476" y="3766445"/>
            <a:ext cx="276225" cy="274638"/>
          </a:xfrm>
          <a:solidFill>
            <a:schemeClr val="accent1"/>
          </a:solidFill>
        </p:spPr>
        <p:txBody>
          <a:bodyPr/>
          <a:lstStyle>
            <a:lvl1pPr>
              <a:defRPr>
                <a:solidFill>
                  <a:schemeClr val="accent1"/>
                </a:solidFill>
              </a:defRPr>
            </a:lvl1pPr>
          </a:lstStyle>
          <a:p>
            <a:pPr lvl="0"/>
            <a:r>
              <a:rPr lang="en-GB" dirty="0"/>
              <a:t>1</a:t>
            </a:r>
          </a:p>
        </p:txBody>
      </p:sp>
      <p:grpSp>
        <p:nvGrpSpPr>
          <p:cNvPr id="3" name="Group 2">
            <a:extLst>
              <a:ext uri="{FF2B5EF4-FFF2-40B4-BE49-F238E27FC236}">
                <a16:creationId xmlns:a16="http://schemas.microsoft.com/office/drawing/2014/main" id="{B392A302-2386-4C5D-A8F3-6F3061FC522C}"/>
              </a:ext>
            </a:extLst>
          </p:cNvPr>
          <p:cNvGrpSpPr/>
          <p:nvPr userDrawn="1"/>
        </p:nvGrpSpPr>
        <p:grpSpPr>
          <a:xfrm>
            <a:off x="12287571" y="0"/>
            <a:ext cx="2175022" cy="6019800"/>
            <a:chOff x="838199" y="1150069"/>
            <a:chExt cx="2175022" cy="6019800"/>
          </a:xfrm>
        </p:grpSpPr>
        <p:sp>
          <p:nvSpPr>
            <p:cNvPr id="4" name="Rectangle 3">
              <a:extLst>
                <a:ext uri="{FF2B5EF4-FFF2-40B4-BE49-F238E27FC236}">
                  <a16:creationId xmlns:a16="http://schemas.microsoft.com/office/drawing/2014/main" id="{BC63845A-2084-96C6-BB06-F681FD3A9B3C}"/>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0ACD862A-3BB8-CDCC-B6A5-846FB15A873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 name="TextBox 9">
              <a:extLst>
                <a:ext uri="{FF2B5EF4-FFF2-40B4-BE49-F238E27FC236}">
                  <a16:creationId xmlns:a16="http://schemas.microsoft.com/office/drawing/2014/main" id="{406796E1-ACDF-15D7-7A4C-7445163A2822}"/>
                </a:ext>
              </a:extLst>
            </p:cNvPr>
            <p:cNvSpPr txBox="1"/>
            <p:nvPr/>
          </p:nvSpPr>
          <p:spPr>
            <a:xfrm>
              <a:off x="866775" y="2681268"/>
              <a:ext cx="208719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Arial" panose="020B0604020202020204" pitchFamily="34" charset="0"/>
                </a:rPr>
                <a:t>icon</a:t>
              </a:r>
              <a:r>
                <a:rPr lang="en-GB" sz="1000" dirty="0">
                  <a:solidFill>
                    <a:srgbClr val="333333"/>
                  </a:solidFill>
                </a:rPr>
                <a:t> in the middle of the placeholder and choose the image from your computer.</a:t>
              </a:r>
            </a:p>
          </p:txBody>
        </p:sp>
        <p:sp>
          <p:nvSpPr>
            <p:cNvPr id="12" name="TextBox 11">
              <a:extLst>
                <a:ext uri="{FF2B5EF4-FFF2-40B4-BE49-F238E27FC236}">
                  <a16:creationId xmlns:a16="http://schemas.microsoft.com/office/drawing/2014/main" id="{8D643ED8-7F12-664C-1853-D9EEF7EE65B4}"/>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Arial" panose="020B0604020202020204" pitchFamily="34" charset="0"/>
                </a:rPr>
                <a:t>Format Picture </a:t>
              </a:r>
              <a:r>
                <a:rPr lang="en-GB" sz="1000" dirty="0">
                  <a:solidFill>
                    <a:srgbClr val="333333"/>
                  </a:solidFill>
                </a:rPr>
                <a:t>tab in the ribbon and use the tools to edit the image.</a:t>
              </a:r>
            </a:p>
          </p:txBody>
        </p:sp>
        <p:sp>
          <p:nvSpPr>
            <p:cNvPr id="13" name="TextBox 12">
              <a:extLst>
                <a:ext uri="{FF2B5EF4-FFF2-40B4-BE49-F238E27FC236}">
                  <a16:creationId xmlns:a16="http://schemas.microsoft.com/office/drawing/2014/main" id="{F6B3BD72-2E83-3067-899F-291208A0E2B6}"/>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Arial" panose="020B0604020202020204" pitchFamily="34"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Arial" panose="020B0604020202020204" pitchFamily="34" charset="0"/>
                </a:rPr>
                <a:t>Fit </a:t>
              </a:r>
              <a:r>
                <a:rPr lang="en-GB" sz="1000" dirty="0">
                  <a:solidFill>
                    <a:srgbClr val="333333"/>
                  </a:solidFill>
                </a:rPr>
                <a:t>to fit the image to the placeholder.</a:t>
              </a:r>
            </a:p>
          </p:txBody>
        </p:sp>
        <p:sp>
          <p:nvSpPr>
            <p:cNvPr id="15" name="TextBox 14">
              <a:extLst>
                <a:ext uri="{FF2B5EF4-FFF2-40B4-BE49-F238E27FC236}">
                  <a16:creationId xmlns:a16="http://schemas.microsoft.com/office/drawing/2014/main" id="{B7B31F29-CB62-2C6A-D83C-0DE9F7056967}"/>
                </a:ext>
              </a:extLst>
            </p:cNvPr>
            <p:cNvSpPr txBox="1"/>
            <p:nvPr/>
          </p:nvSpPr>
          <p:spPr>
            <a:xfrm>
              <a:off x="866774" y="5251594"/>
              <a:ext cx="2146447" cy="400110"/>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Arial" panose="020B0604020202020204" pitchFamily="34" charset="0"/>
                </a:rPr>
                <a:t>Picture Colour </a:t>
              </a:r>
              <a:r>
                <a:rPr lang="en-GB" sz="1000" dirty="0">
                  <a:solidFill>
                    <a:srgbClr val="333333"/>
                  </a:solidFill>
                </a:rPr>
                <a:t>to adjust the Saturation, Tone, and Colour.</a:t>
              </a:r>
            </a:p>
          </p:txBody>
        </p:sp>
        <p:sp>
          <p:nvSpPr>
            <p:cNvPr id="16" name="TextBox 15">
              <a:extLst>
                <a:ext uri="{FF2B5EF4-FFF2-40B4-BE49-F238E27FC236}">
                  <a16:creationId xmlns:a16="http://schemas.microsoft.com/office/drawing/2014/main" id="{0803FF45-EAAE-2EBB-1304-3CFE2D7D4A81}"/>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Arial" panose="020B0604020202020204" pitchFamily="34" charset="0"/>
                </a:rPr>
                <a:t>Picture Correction </a:t>
              </a:r>
              <a:r>
                <a:rPr lang="en-GB" sz="1000" dirty="0">
                  <a:solidFill>
                    <a:srgbClr val="333333"/>
                  </a:solidFill>
                </a:rPr>
                <a:t>to adjust the Sharpness, Brightness, and Contrast.</a:t>
              </a:r>
            </a:p>
          </p:txBody>
        </p:sp>
        <p:sp>
          <p:nvSpPr>
            <p:cNvPr id="17" name="TextBox 16">
              <a:extLst>
                <a:ext uri="{FF2B5EF4-FFF2-40B4-BE49-F238E27FC236}">
                  <a16:creationId xmlns:a16="http://schemas.microsoft.com/office/drawing/2014/main" id="{14A04172-7CA5-C014-C7C8-4E4C6681FB67}"/>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19" name="TextBox 18">
              <a:extLst>
                <a:ext uri="{FF2B5EF4-FFF2-40B4-BE49-F238E27FC236}">
                  <a16:creationId xmlns:a16="http://schemas.microsoft.com/office/drawing/2014/main" id="{57D0D9F7-BCFC-9352-7F11-C9D2650AC88E}"/>
                </a:ext>
              </a:extLst>
            </p:cNvPr>
            <p:cNvSpPr txBox="1"/>
            <p:nvPr userDrawn="1"/>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Arial" panose="020B0604020202020204" pitchFamily="34" charset="0"/>
                </a:rPr>
                <a:t>Send to Back. </a:t>
              </a:r>
              <a:r>
                <a:rPr lang="en-GB" sz="1000" b="0" dirty="0">
                  <a:solidFill>
                    <a:srgbClr val="333333"/>
                  </a:solidFill>
                  <a:latin typeface="+mn-lt"/>
                </a:rPr>
                <a:t>You can then delete the existing image.</a:t>
              </a:r>
            </a:p>
          </p:txBody>
        </p:sp>
        <p:sp>
          <p:nvSpPr>
            <p:cNvPr id="35" name="TextBox 34">
              <a:extLst>
                <a:ext uri="{FF2B5EF4-FFF2-40B4-BE49-F238E27FC236}">
                  <a16:creationId xmlns:a16="http://schemas.microsoft.com/office/drawing/2014/main" id="{C9C18AEA-46D4-3AE5-4F1C-4186274F0F85}"/>
                </a:ext>
              </a:extLst>
            </p:cNvPr>
            <p:cNvSpPr txBox="1"/>
            <p:nvPr userDrawn="1"/>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Arial" panose="020B0604020202020204" pitchFamily="34" charset="0"/>
                </a:rPr>
                <a:t>Send to back</a:t>
              </a:r>
              <a:r>
                <a:rPr lang="en-GB" sz="1000" dirty="0">
                  <a:solidFill>
                    <a:srgbClr val="333333"/>
                  </a:solidFill>
                </a:rPr>
                <a:t>’. </a:t>
              </a:r>
              <a:endParaRPr lang="en-GB" sz="1000" dirty="0">
                <a:solidFill>
                  <a:srgbClr val="333333"/>
                </a:solidFill>
                <a:latin typeface="Arial" panose="020B0604020202020204" pitchFamily="34" charset="0"/>
              </a:endParaRPr>
            </a:p>
          </p:txBody>
        </p:sp>
      </p:grpSp>
    </p:spTree>
    <p:custDataLst>
      <p:tags r:id="rId1"/>
    </p:custDataLst>
    <p:extLst>
      <p:ext uri="{BB962C8B-B14F-4D97-AF65-F5344CB8AC3E}">
        <p14:creationId xmlns:p14="http://schemas.microsoft.com/office/powerpoint/2010/main" val="40449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act details x2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295EE5CE-4C71-58E2-1F04-00003DA7FD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63272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act details x2 yellow">
    <p:bg>
      <p:bgRef idx="1001">
        <a:schemeClr val="bg1"/>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87318329-3705-BB65-78C4-CD3632A3D6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4080098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 details x2 white">
    <p:bg>
      <p:bgRef idx="1001">
        <a:schemeClr val="bg2"/>
      </p:bgRef>
    </p:bg>
    <p:spTree>
      <p:nvGrpSpPr>
        <p:cNvPr id="1" name=""/>
        <p:cNvGrpSpPr/>
        <p:nvPr/>
      </p:nvGrpSpPr>
      <p:grpSpPr>
        <a:xfrm>
          <a:off x="0" y="0"/>
          <a:ext cx="0" cy="0"/>
          <a:chOff x="0" y="0"/>
          <a:chExt cx="0" cy="0"/>
        </a:xfrm>
      </p:grpSpPr>
      <p:pic>
        <p:nvPicPr>
          <p:cNvPr id="2" name="Picture 1" descr="A white wall with squares&#10;&#10;Description automatically generated">
            <a:extLst>
              <a:ext uri="{FF2B5EF4-FFF2-40B4-BE49-F238E27FC236}">
                <a16:creationId xmlns:a16="http://schemas.microsoft.com/office/drawing/2014/main" id="{8664FB9C-9EFA-0033-2E5A-0B99B873BD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bg2"/>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bg2"/>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bg2"/>
                </a:solidFill>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14183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act details x3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9B4230C1-7B1C-50B5-785E-279393F5D3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627655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act details x3 yellow">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6797A495-95B2-4265-1D85-33E52D7C89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019453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act details x3 white">
    <p:bg>
      <p:bgRef idx="1001">
        <a:schemeClr val="bg2"/>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3B1D8733-5890-189F-13AE-5E842DA89A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2" name="Title 2">
            <a:extLst>
              <a:ext uri="{FF2B5EF4-FFF2-40B4-BE49-F238E27FC236}">
                <a16:creationId xmlns:a16="http://schemas.microsoft.com/office/drawing/2014/main" id="{0D3B4D21-8494-EDBC-2FC6-8C6D9420594C}"/>
              </a:ext>
            </a:extLst>
          </p:cNvPr>
          <p:cNvSpPr>
            <a:spLocks noGrp="1"/>
          </p:cNvSpPr>
          <p:nvPr>
            <p:ph type="title" hasCustomPrompt="1"/>
          </p:nvPr>
        </p:nvSpPr>
        <p:spPr>
          <a:xfrm>
            <a:off x="450849" y="1865833"/>
            <a:ext cx="6230505" cy="1109663"/>
          </a:xfrm>
        </p:spPr>
        <p:txBody>
          <a:bodyPr/>
          <a:lstStyle>
            <a:lvl1pPr>
              <a:defRPr sz="6000">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C09B61BF-1405-1248-E619-13A640E7D9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22584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act details x4 navy">
    <p:bg>
      <p:bgRef idx="1001">
        <a:schemeClr val="bg2"/>
      </p:bgRef>
    </p:bg>
    <p:spTree>
      <p:nvGrpSpPr>
        <p:cNvPr id="1" name=""/>
        <p:cNvGrpSpPr/>
        <p:nvPr/>
      </p:nvGrpSpPr>
      <p:grpSpPr>
        <a:xfrm>
          <a:off x="0" y="0"/>
          <a:ext cx="0" cy="0"/>
          <a:chOff x="0" y="0"/>
          <a:chExt cx="0" cy="0"/>
        </a:xfrm>
      </p:grpSpPr>
      <p:pic>
        <p:nvPicPr>
          <p:cNvPr id="5" name="Picture 4" descr="A close-up of a blue cube&#10;&#10;Description automatically generated">
            <a:extLst>
              <a:ext uri="{FF2B5EF4-FFF2-40B4-BE49-F238E27FC236}">
                <a16:creationId xmlns:a16="http://schemas.microsoft.com/office/drawing/2014/main" id="{B496801D-1277-F3F8-23C6-A02C83C6E9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1" name="Text Placeholder 12">
            <a:extLst>
              <a:ext uri="{FF2B5EF4-FFF2-40B4-BE49-F238E27FC236}">
                <a16:creationId xmlns:a16="http://schemas.microsoft.com/office/drawing/2014/main" id="{D8CDAB34-AAFA-E764-BD23-6672509CF141}"/>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2" name="Text Placeholder 12">
            <a:extLst>
              <a:ext uri="{FF2B5EF4-FFF2-40B4-BE49-F238E27FC236}">
                <a16:creationId xmlns:a16="http://schemas.microsoft.com/office/drawing/2014/main" id="{883C0C79-6F31-8A2D-37B1-375B727ED38D}"/>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3" name="Text Placeholder 12">
            <a:extLst>
              <a:ext uri="{FF2B5EF4-FFF2-40B4-BE49-F238E27FC236}">
                <a16:creationId xmlns:a16="http://schemas.microsoft.com/office/drawing/2014/main" id="{FE7CC4F7-9265-0180-D79B-F4C11CECDD4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4" name="Text Placeholder 12">
            <a:extLst>
              <a:ext uri="{FF2B5EF4-FFF2-40B4-BE49-F238E27FC236}">
                <a16:creationId xmlns:a16="http://schemas.microsoft.com/office/drawing/2014/main" id="{385847B2-1F2B-13DA-456D-90C52419DA4B}"/>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5" name="Text Placeholder 12">
            <a:extLst>
              <a:ext uri="{FF2B5EF4-FFF2-40B4-BE49-F238E27FC236}">
                <a16:creationId xmlns:a16="http://schemas.microsoft.com/office/drawing/2014/main" id="{F1BB3542-AA8C-9F8D-DE13-9ABCD273977C}"/>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6" name="Text Placeholder 28">
            <a:extLst>
              <a:ext uri="{FF2B5EF4-FFF2-40B4-BE49-F238E27FC236}">
                <a16:creationId xmlns:a16="http://schemas.microsoft.com/office/drawing/2014/main" id="{ADEAA894-EB6B-5962-8118-9169419C5166}"/>
              </a:ext>
            </a:extLst>
          </p:cNvPr>
          <p:cNvSpPr>
            <a:spLocks noGrp="1"/>
          </p:cNvSpPr>
          <p:nvPr>
            <p:ph type="body" sz="quarter" idx="55" hasCustomPrompt="1"/>
          </p:nvPr>
        </p:nvSpPr>
        <p:spPr>
          <a:xfrm>
            <a:off x="9166236"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EB93E6-6C6B-A6B7-691C-17F3D2562732}"/>
              </a:ext>
            </a:extLst>
          </p:cNvPr>
          <p:cNvSpPr>
            <a:spLocks noGrp="1"/>
          </p:cNvSpPr>
          <p:nvPr>
            <p:ph type="body" sz="quarter" idx="56" hasCustomPrompt="1"/>
          </p:nvPr>
        </p:nvSpPr>
        <p:spPr>
          <a:xfrm>
            <a:off x="9166236"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165E4B3F-D36B-2081-43B4-0560D2456929}"/>
              </a:ext>
            </a:extLst>
          </p:cNvPr>
          <p:cNvSpPr>
            <a:spLocks noGrp="1"/>
          </p:cNvSpPr>
          <p:nvPr>
            <p:ph type="body" sz="quarter" idx="57" hasCustomPrompt="1"/>
          </p:nvPr>
        </p:nvSpPr>
        <p:spPr>
          <a:xfrm>
            <a:off x="9166236"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DCE96377-372F-A500-87FB-1435DC9999C8}"/>
              </a:ext>
            </a:extLst>
          </p:cNvPr>
          <p:cNvSpPr>
            <a:spLocks noGrp="1"/>
          </p:cNvSpPr>
          <p:nvPr>
            <p:ph type="body" sz="quarter" idx="58" hasCustomPrompt="1"/>
          </p:nvPr>
        </p:nvSpPr>
        <p:spPr>
          <a:xfrm>
            <a:off x="9166236"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0" name="Text Placeholder 28">
            <a:extLst>
              <a:ext uri="{FF2B5EF4-FFF2-40B4-BE49-F238E27FC236}">
                <a16:creationId xmlns:a16="http://schemas.microsoft.com/office/drawing/2014/main" id="{711C4F82-BF69-DCC4-3261-FD08BDAD52A2}"/>
              </a:ext>
            </a:extLst>
          </p:cNvPr>
          <p:cNvSpPr>
            <a:spLocks noGrp="1"/>
          </p:cNvSpPr>
          <p:nvPr>
            <p:ph type="body" sz="quarter" idx="59" hasCustomPrompt="1"/>
          </p:nvPr>
        </p:nvSpPr>
        <p:spPr>
          <a:xfrm>
            <a:off x="9166236" y="4675004"/>
            <a:ext cx="2369107" cy="3600"/>
          </a:xfrm>
          <a:solidFill>
            <a:schemeClr val="tx1"/>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594667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6DFCCBB7-8E5E-1C05-2B36-9812EC673FC9}"/>
              </a:ext>
            </a:extLst>
          </p:cNvPr>
          <p:cNvSpPr>
            <a:spLocks noGrp="1"/>
          </p:cNvSpPr>
          <p:nvPr>
            <p:ph type="pic" sz="quarter" idx="14" hasCustomPrompt="1"/>
          </p:nvPr>
        </p:nvSpPr>
        <p:spPr>
          <a:xfrm>
            <a:off x="10055231" y="5934073"/>
            <a:ext cx="1493832" cy="537004"/>
          </a:xfrm>
        </p:spPr>
        <p:txBody>
          <a:bodyPr/>
          <a:lstStyle>
            <a:lvl1pPr algn="ctr">
              <a:defRPr/>
            </a:lvl1pPr>
          </a:lstStyle>
          <a:p>
            <a:r>
              <a:rPr lang="en-GB" dirty="0"/>
              <a:t>Insert client logo</a:t>
            </a:r>
          </a:p>
        </p:txBody>
      </p:sp>
      <p:sp>
        <p:nvSpPr>
          <p:cNvPr id="14" name="Text Placeholder 14">
            <a:extLst>
              <a:ext uri="{FF2B5EF4-FFF2-40B4-BE49-F238E27FC236}">
                <a16:creationId xmlns:a16="http://schemas.microsoft.com/office/drawing/2014/main" id="{A058A788-45FF-E20E-76DF-219146423C45}"/>
              </a:ext>
            </a:extLst>
          </p:cNvPr>
          <p:cNvSpPr>
            <a:spLocks noGrp="1"/>
          </p:cNvSpPr>
          <p:nvPr>
            <p:ph type="body" sz="quarter" idx="15" hasCustomPrompt="1"/>
          </p:nvPr>
        </p:nvSpPr>
        <p:spPr>
          <a:xfrm>
            <a:off x="9974269" y="5728703"/>
            <a:ext cx="1184269" cy="205370"/>
          </a:xfrm>
          <a:blipFill>
            <a:blip r:embed="rId3"/>
            <a:stretch>
              <a:fillRect/>
            </a:stretch>
          </a:blipFill>
        </p:spPr>
        <p:txBody>
          <a:bodyPr>
            <a:normAutofit/>
          </a:bodyPr>
          <a:lstStyle>
            <a:lvl1pPr>
              <a:defRPr/>
            </a:lvl1pPr>
          </a:lstStyle>
          <a:p>
            <a:pPr lvl="0"/>
            <a:r>
              <a:rPr lang="en-GB"/>
              <a:t> </a:t>
            </a:r>
            <a:endParaRPr lang="en-GB" dirty="0"/>
          </a:p>
        </p:txBody>
      </p:sp>
      <p:pic>
        <p:nvPicPr>
          <p:cNvPr id="18" name="Graphic 17">
            <a:extLst>
              <a:ext uri="{FF2B5EF4-FFF2-40B4-BE49-F238E27FC236}">
                <a16:creationId xmlns:a16="http://schemas.microsoft.com/office/drawing/2014/main" id="{E4BD414E-E590-C55C-2663-9DE7EF702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9" name="Picture Placeholder 2">
            <a:extLst>
              <a:ext uri="{FF2B5EF4-FFF2-40B4-BE49-F238E27FC236}">
                <a16:creationId xmlns:a16="http://schemas.microsoft.com/office/drawing/2014/main" id="{A71AD479-C143-AEB8-304E-CF813FE01D93}"/>
              </a:ext>
            </a:extLst>
          </p:cNvPr>
          <p:cNvSpPr>
            <a:spLocks noGrp="1"/>
          </p:cNvSpPr>
          <p:nvPr>
            <p:ph type="pic" sz="quarter" idx="17" hasCustomPrompt="1"/>
          </p:nvPr>
        </p:nvSpPr>
        <p:spPr>
          <a:xfrm>
            <a:off x="0" y="0"/>
            <a:ext cx="6095999"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96D82B88-8D11-7595-0A73-E419AAF55CB3}"/>
              </a:ext>
            </a:extLst>
          </p:cNvPr>
          <p:cNvSpPr>
            <a:spLocks noGrp="1"/>
          </p:cNvSpPr>
          <p:nvPr>
            <p:ph type="title" hasCustomPrompt="1"/>
          </p:nvPr>
        </p:nvSpPr>
        <p:spPr>
          <a:xfrm>
            <a:off x="6620358" y="2069896"/>
            <a:ext cx="5071587" cy="1779582"/>
          </a:xfrm>
        </p:spPr>
        <p:txBody>
          <a:bodyPr/>
          <a:lstStyle>
            <a:lvl1pPr>
              <a:defRPr sz="6000">
                <a:solidFill>
                  <a:schemeClr val="accent2"/>
                </a:solidFill>
                <a:latin typeface="+mn-lt"/>
              </a:defRPr>
            </a:lvl1pPr>
          </a:lstStyle>
          <a:p>
            <a:r>
              <a:rPr lang="en-GB"/>
              <a:t>Insert title here</a:t>
            </a:r>
            <a:endParaRPr lang="en-GB" dirty="0"/>
          </a:p>
        </p:txBody>
      </p:sp>
      <p:grpSp>
        <p:nvGrpSpPr>
          <p:cNvPr id="4" name="Group 3">
            <a:extLst>
              <a:ext uri="{FF2B5EF4-FFF2-40B4-BE49-F238E27FC236}">
                <a16:creationId xmlns:a16="http://schemas.microsoft.com/office/drawing/2014/main" id="{DB2768E3-0BA6-56DD-ADA3-4737A72C1324}"/>
              </a:ext>
            </a:extLst>
          </p:cNvPr>
          <p:cNvGrpSpPr/>
          <p:nvPr/>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9FE311FB-B798-D94D-CCDE-DF15103B265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5DC4B36C-38C4-2948-846D-DD26348B5F3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 name="TextBox 7">
              <a:extLst>
                <a:ext uri="{FF2B5EF4-FFF2-40B4-BE49-F238E27FC236}">
                  <a16:creationId xmlns:a16="http://schemas.microsoft.com/office/drawing/2014/main" id="{3AF0856A-D274-5AE0-2551-D9CF944F6D8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 name="TextBox 8">
              <a:extLst>
                <a:ext uri="{FF2B5EF4-FFF2-40B4-BE49-F238E27FC236}">
                  <a16:creationId xmlns:a16="http://schemas.microsoft.com/office/drawing/2014/main" id="{611E2628-9BEC-798D-DF14-C5BDDAC7EE4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 name="TextBox 11">
              <a:extLst>
                <a:ext uri="{FF2B5EF4-FFF2-40B4-BE49-F238E27FC236}">
                  <a16:creationId xmlns:a16="http://schemas.microsoft.com/office/drawing/2014/main" id="{38879E71-0134-1655-EF60-08A528E6E2B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5" name="TextBox 14">
              <a:extLst>
                <a:ext uri="{FF2B5EF4-FFF2-40B4-BE49-F238E27FC236}">
                  <a16:creationId xmlns:a16="http://schemas.microsoft.com/office/drawing/2014/main" id="{90FF176D-9BE2-5CCC-FE4F-882CE80D51A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6" name="TextBox 15">
              <a:extLst>
                <a:ext uri="{FF2B5EF4-FFF2-40B4-BE49-F238E27FC236}">
                  <a16:creationId xmlns:a16="http://schemas.microsoft.com/office/drawing/2014/main" id="{FE586762-3448-D414-CD2D-17E11B0B5F5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7" name="TextBox 16">
              <a:extLst>
                <a:ext uri="{FF2B5EF4-FFF2-40B4-BE49-F238E27FC236}">
                  <a16:creationId xmlns:a16="http://schemas.microsoft.com/office/drawing/2014/main" id="{3E9ED38A-AC4F-64BF-089A-68541A374D2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D6DB3C04-1855-DAA8-3D75-166AA86E0B34}"/>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3" name="Graphic 2">
            <a:extLst>
              <a:ext uri="{FF2B5EF4-FFF2-40B4-BE49-F238E27FC236}">
                <a16:creationId xmlns:a16="http://schemas.microsoft.com/office/drawing/2014/main" id="{BB4EC765-10AB-5309-E895-EC48F40B96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grpSp>
        <p:nvGrpSpPr>
          <p:cNvPr id="6" name="Group 5">
            <a:extLst>
              <a:ext uri="{FF2B5EF4-FFF2-40B4-BE49-F238E27FC236}">
                <a16:creationId xmlns:a16="http://schemas.microsoft.com/office/drawing/2014/main" id="{0EA10DCF-D621-F83D-014D-60A3D52C8799}"/>
              </a:ext>
            </a:extLst>
          </p:cNvPr>
          <p:cNvGrpSpPr/>
          <p:nvPr userDrawn="1"/>
        </p:nvGrpSpPr>
        <p:grpSpPr>
          <a:xfrm>
            <a:off x="12287572" y="0"/>
            <a:ext cx="2175021" cy="4839558"/>
            <a:chOff x="838200" y="1150069"/>
            <a:chExt cx="2175021" cy="4839558"/>
          </a:xfrm>
        </p:grpSpPr>
        <p:sp>
          <p:nvSpPr>
            <p:cNvPr id="11" name="Rectangle 10">
              <a:extLst>
                <a:ext uri="{FF2B5EF4-FFF2-40B4-BE49-F238E27FC236}">
                  <a16:creationId xmlns:a16="http://schemas.microsoft.com/office/drawing/2014/main" id="{B01B5B01-CBD7-26AE-6E78-73FA41082B2A}"/>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1" name="Rectangle 20">
              <a:extLst>
                <a:ext uri="{FF2B5EF4-FFF2-40B4-BE49-F238E27FC236}">
                  <a16:creationId xmlns:a16="http://schemas.microsoft.com/office/drawing/2014/main" id="{5EEF04F8-EF16-D7A0-35F3-32C602AE8AA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2" name="TextBox 21">
              <a:extLst>
                <a:ext uri="{FF2B5EF4-FFF2-40B4-BE49-F238E27FC236}">
                  <a16:creationId xmlns:a16="http://schemas.microsoft.com/office/drawing/2014/main" id="{72917E4C-5A7F-CD7D-4D0C-A22ABD4C90A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8545B62A-7783-08FC-DDE2-365ADFC4134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5D973374-D774-D4BB-98C0-971D1168039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5" name="TextBox 24">
              <a:extLst>
                <a:ext uri="{FF2B5EF4-FFF2-40B4-BE49-F238E27FC236}">
                  <a16:creationId xmlns:a16="http://schemas.microsoft.com/office/drawing/2014/main" id="{DCEE441B-B1C6-362F-2E39-639398A8A20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6" name="TextBox 25">
              <a:extLst>
                <a:ext uri="{FF2B5EF4-FFF2-40B4-BE49-F238E27FC236}">
                  <a16:creationId xmlns:a16="http://schemas.microsoft.com/office/drawing/2014/main" id="{3018B5F7-8337-22A9-52BE-4445A189474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7" name="TextBox 26">
              <a:extLst>
                <a:ext uri="{FF2B5EF4-FFF2-40B4-BE49-F238E27FC236}">
                  <a16:creationId xmlns:a16="http://schemas.microsoft.com/office/drawing/2014/main" id="{A431E07E-1D3A-F033-F7E6-644144E0B5B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8" name="TextBox 27">
              <a:extLst>
                <a:ext uri="{FF2B5EF4-FFF2-40B4-BE49-F238E27FC236}">
                  <a16:creationId xmlns:a16="http://schemas.microsoft.com/office/drawing/2014/main" id="{826A1272-6497-3E0A-6282-D0EB42F81AB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9" name="Text Placeholder 8">
            <a:extLst>
              <a:ext uri="{FF2B5EF4-FFF2-40B4-BE49-F238E27FC236}">
                <a16:creationId xmlns:a16="http://schemas.microsoft.com/office/drawing/2014/main" id="{EC271433-40CF-05E8-6275-243AEC477769}"/>
              </a:ext>
            </a:extLst>
          </p:cNvPr>
          <p:cNvSpPr>
            <a:spLocks noGrp="1"/>
          </p:cNvSpPr>
          <p:nvPr>
            <p:ph type="body" sz="quarter" idx="18" hasCustomPrompt="1"/>
          </p:nvPr>
        </p:nvSpPr>
        <p:spPr>
          <a:xfrm>
            <a:off x="6785272" y="1718033"/>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grpSp>
        <p:nvGrpSpPr>
          <p:cNvPr id="10" name="Group 9">
            <a:extLst>
              <a:ext uri="{FF2B5EF4-FFF2-40B4-BE49-F238E27FC236}">
                <a16:creationId xmlns:a16="http://schemas.microsoft.com/office/drawing/2014/main" id="{C4B40977-6682-92BB-E87B-CEF3F6AFA7E4}"/>
              </a:ext>
            </a:extLst>
          </p:cNvPr>
          <p:cNvGrpSpPr/>
          <p:nvPr userDrawn="1"/>
        </p:nvGrpSpPr>
        <p:grpSpPr>
          <a:xfrm>
            <a:off x="-2190526" y="0"/>
            <a:ext cx="2094954" cy="3335867"/>
            <a:chOff x="-2178418" y="4487679"/>
            <a:chExt cx="2094954" cy="3335867"/>
          </a:xfrm>
        </p:grpSpPr>
        <p:sp>
          <p:nvSpPr>
            <p:cNvPr id="30" name="Rectangle 29">
              <a:extLst>
                <a:ext uri="{FF2B5EF4-FFF2-40B4-BE49-F238E27FC236}">
                  <a16:creationId xmlns:a16="http://schemas.microsoft.com/office/drawing/2014/main" id="{891E2A00-3212-7CD3-8348-11E8E8DF1026}"/>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1" name="Rectangle 30">
              <a:extLst>
                <a:ext uri="{FF2B5EF4-FFF2-40B4-BE49-F238E27FC236}">
                  <a16:creationId xmlns:a16="http://schemas.microsoft.com/office/drawing/2014/main" id="{AECF40AB-48E1-4182-7720-E330525E52D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2" name="TextBox 31">
              <a:extLst>
                <a:ext uri="{FF2B5EF4-FFF2-40B4-BE49-F238E27FC236}">
                  <a16:creationId xmlns:a16="http://schemas.microsoft.com/office/drawing/2014/main" id="{0806A9DE-53D5-DA73-B693-DC0C1BE2DF01}"/>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3" name="TextBox 32">
              <a:extLst>
                <a:ext uri="{FF2B5EF4-FFF2-40B4-BE49-F238E27FC236}">
                  <a16:creationId xmlns:a16="http://schemas.microsoft.com/office/drawing/2014/main" id="{3C10B626-F243-2B50-7CAD-5D9C0529AADD}"/>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4" name="TextBox 33">
              <a:extLst>
                <a:ext uri="{FF2B5EF4-FFF2-40B4-BE49-F238E27FC236}">
                  <a16:creationId xmlns:a16="http://schemas.microsoft.com/office/drawing/2014/main" id="{6069824C-5188-D9C4-8C17-9BECD60F4766}"/>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5" name="TextBox 34">
              <a:extLst>
                <a:ext uri="{FF2B5EF4-FFF2-40B4-BE49-F238E27FC236}">
                  <a16:creationId xmlns:a16="http://schemas.microsoft.com/office/drawing/2014/main" id="{2D33A0B1-B703-86DD-3191-F1E6956C0A75}"/>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6" name="TextBox 35">
              <a:extLst>
                <a:ext uri="{FF2B5EF4-FFF2-40B4-BE49-F238E27FC236}">
                  <a16:creationId xmlns:a16="http://schemas.microsoft.com/office/drawing/2014/main" id="{A546DB39-9158-1877-87B7-B8EB9E09752F}"/>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6015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details x4 yellow">
    <p:bg>
      <p:bgRef idx="1001">
        <a:schemeClr val="bg2"/>
      </p:bgRef>
    </p:bg>
    <p:spTree>
      <p:nvGrpSpPr>
        <p:cNvPr id="1" name=""/>
        <p:cNvGrpSpPr/>
        <p:nvPr/>
      </p:nvGrpSpPr>
      <p:grpSpPr>
        <a:xfrm>
          <a:off x="0" y="0"/>
          <a:ext cx="0" cy="0"/>
          <a:chOff x="0" y="0"/>
          <a:chExt cx="0" cy="0"/>
        </a:xfrm>
      </p:grpSpPr>
      <p:pic>
        <p:nvPicPr>
          <p:cNvPr id="7" name="Picture 6" descr="A yellow and white geometrical pattern&#10;&#10;Description automatically generated with medium confidence">
            <a:extLst>
              <a:ext uri="{FF2B5EF4-FFF2-40B4-BE49-F238E27FC236}">
                <a16:creationId xmlns:a16="http://schemas.microsoft.com/office/drawing/2014/main" id="{9653B424-3ED6-6B74-9B5F-798D9DA76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1" name="Text Placeholder 12">
            <a:extLst>
              <a:ext uri="{FF2B5EF4-FFF2-40B4-BE49-F238E27FC236}">
                <a16:creationId xmlns:a16="http://schemas.microsoft.com/office/drawing/2014/main" id="{D8CDAB34-AAFA-E764-BD23-6672509CF141}"/>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2" name="Text Placeholder 12">
            <a:extLst>
              <a:ext uri="{FF2B5EF4-FFF2-40B4-BE49-F238E27FC236}">
                <a16:creationId xmlns:a16="http://schemas.microsoft.com/office/drawing/2014/main" id="{883C0C79-6F31-8A2D-37B1-375B727ED38D}"/>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3" name="Text Placeholder 12">
            <a:extLst>
              <a:ext uri="{FF2B5EF4-FFF2-40B4-BE49-F238E27FC236}">
                <a16:creationId xmlns:a16="http://schemas.microsoft.com/office/drawing/2014/main" id="{FE7CC4F7-9265-0180-D79B-F4C11CECDD4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4" name="Text Placeholder 12">
            <a:extLst>
              <a:ext uri="{FF2B5EF4-FFF2-40B4-BE49-F238E27FC236}">
                <a16:creationId xmlns:a16="http://schemas.microsoft.com/office/drawing/2014/main" id="{385847B2-1F2B-13DA-456D-90C52419DA4B}"/>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5" name="Text Placeholder 12">
            <a:extLst>
              <a:ext uri="{FF2B5EF4-FFF2-40B4-BE49-F238E27FC236}">
                <a16:creationId xmlns:a16="http://schemas.microsoft.com/office/drawing/2014/main" id="{F1BB3542-AA8C-9F8D-DE13-9ABCD273977C}"/>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6" name="Text Placeholder 28">
            <a:extLst>
              <a:ext uri="{FF2B5EF4-FFF2-40B4-BE49-F238E27FC236}">
                <a16:creationId xmlns:a16="http://schemas.microsoft.com/office/drawing/2014/main" id="{ADEAA894-EB6B-5962-8118-9169419C5166}"/>
              </a:ext>
            </a:extLst>
          </p:cNvPr>
          <p:cNvSpPr>
            <a:spLocks noGrp="1"/>
          </p:cNvSpPr>
          <p:nvPr>
            <p:ph type="body" sz="quarter" idx="55" hasCustomPrompt="1"/>
          </p:nvPr>
        </p:nvSpPr>
        <p:spPr>
          <a:xfrm>
            <a:off x="9166236"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EB93E6-6C6B-A6B7-691C-17F3D2562732}"/>
              </a:ext>
            </a:extLst>
          </p:cNvPr>
          <p:cNvSpPr>
            <a:spLocks noGrp="1"/>
          </p:cNvSpPr>
          <p:nvPr>
            <p:ph type="body" sz="quarter" idx="56" hasCustomPrompt="1"/>
          </p:nvPr>
        </p:nvSpPr>
        <p:spPr>
          <a:xfrm>
            <a:off x="9166236"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165E4B3F-D36B-2081-43B4-0560D2456929}"/>
              </a:ext>
            </a:extLst>
          </p:cNvPr>
          <p:cNvSpPr>
            <a:spLocks noGrp="1"/>
          </p:cNvSpPr>
          <p:nvPr>
            <p:ph type="body" sz="quarter" idx="57" hasCustomPrompt="1"/>
          </p:nvPr>
        </p:nvSpPr>
        <p:spPr>
          <a:xfrm>
            <a:off x="9166236"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DCE96377-372F-A500-87FB-1435DC9999C8}"/>
              </a:ext>
            </a:extLst>
          </p:cNvPr>
          <p:cNvSpPr>
            <a:spLocks noGrp="1"/>
          </p:cNvSpPr>
          <p:nvPr>
            <p:ph type="body" sz="quarter" idx="58" hasCustomPrompt="1"/>
          </p:nvPr>
        </p:nvSpPr>
        <p:spPr>
          <a:xfrm>
            <a:off x="9166236"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0" name="Text Placeholder 28">
            <a:extLst>
              <a:ext uri="{FF2B5EF4-FFF2-40B4-BE49-F238E27FC236}">
                <a16:creationId xmlns:a16="http://schemas.microsoft.com/office/drawing/2014/main" id="{711C4F82-BF69-DCC4-3261-FD08BDAD52A2}"/>
              </a:ext>
            </a:extLst>
          </p:cNvPr>
          <p:cNvSpPr>
            <a:spLocks noGrp="1"/>
          </p:cNvSpPr>
          <p:nvPr>
            <p:ph type="body" sz="quarter" idx="59" hasCustomPrompt="1"/>
          </p:nvPr>
        </p:nvSpPr>
        <p:spPr>
          <a:xfrm>
            <a:off x="9166236" y="4675004"/>
            <a:ext cx="2369107" cy="3600"/>
          </a:xfrm>
          <a:solidFill>
            <a:schemeClr val="tx1"/>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1445624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details x4 white">
    <p:bg>
      <p:bgRef idx="1001">
        <a:schemeClr val="bg2"/>
      </p:bgRef>
    </p:bg>
    <p:spTree>
      <p:nvGrpSpPr>
        <p:cNvPr id="1" name=""/>
        <p:cNvGrpSpPr/>
        <p:nvPr/>
      </p:nvGrpSpPr>
      <p:grpSpPr>
        <a:xfrm>
          <a:off x="0" y="0"/>
          <a:ext cx="0" cy="0"/>
          <a:chOff x="0" y="0"/>
          <a:chExt cx="0" cy="0"/>
        </a:xfrm>
      </p:grpSpPr>
      <p:pic>
        <p:nvPicPr>
          <p:cNvPr id="5" name="Picture 4" descr="A white wall with squares&#10;&#10;Description automatically generated">
            <a:extLst>
              <a:ext uri="{FF2B5EF4-FFF2-40B4-BE49-F238E27FC236}">
                <a16:creationId xmlns:a16="http://schemas.microsoft.com/office/drawing/2014/main" id="{68E4BFCE-8E8C-079B-5298-6C1A8189F3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bg2"/>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bg2"/>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bg2"/>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467500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467500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1" name="Text Placeholder 12">
            <a:extLst>
              <a:ext uri="{FF2B5EF4-FFF2-40B4-BE49-F238E27FC236}">
                <a16:creationId xmlns:a16="http://schemas.microsoft.com/office/drawing/2014/main" id="{D8CDAB34-AAFA-E764-BD23-6672509CF141}"/>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2" name="Text Placeholder 12">
            <a:extLst>
              <a:ext uri="{FF2B5EF4-FFF2-40B4-BE49-F238E27FC236}">
                <a16:creationId xmlns:a16="http://schemas.microsoft.com/office/drawing/2014/main" id="{883C0C79-6F31-8A2D-37B1-375B727ED38D}"/>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3" name="Text Placeholder 12">
            <a:extLst>
              <a:ext uri="{FF2B5EF4-FFF2-40B4-BE49-F238E27FC236}">
                <a16:creationId xmlns:a16="http://schemas.microsoft.com/office/drawing/2014/main" id="{FE7CC4F7-9265-0180-D79B-F4C11CECDD4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4" name="Text Placeholder 12">
            <a:extLst>
              <a:ext uri="{FF2B5EF4-FFF2-40B4-BE49-F238E27FC236}">
                <a16:creationId xmlns:a16="http://schemas.microsoft.com/office/drawing/2014/main" id="{385847B2-1F2B-13DA-456D-90C52419DA4B}"/>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5" name="Text Placeholder 12">
            <a:extLst>
              <a:ext uri="{FF2B5EF4-FFF2-40B4-BE49-F238E27FC236}">
                <a16:creationId xmlns:a16="http://schemas.microsoft.com/office/drawing/2014/main" id="{F1BB3542-AA8C-9F8D-DE13-9ABCD273977C}"/>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6" name="Text Placeholder 28">
            <a:extLst>
              <a:ext uri="{FF2B5EF4-FFF2-40B4-BE49-F238E27FC236}">
                <a16:creationId xmlns:a16="http://schemas.microsoft.com/office/drawing/2014/main" id="{ADEAA894-EB6B-5962-8118-9169419C5166}"/>
              </a:ext>
            </a:extLst>
          </p:cNvPr>
          <p:cNvSpPr>
            <a:spLocks noGrp="1"/>
          </p:cNvSpPr>
          <p:nvPr>
            <p:ph type="body" sz="quarter" idx="55" hasCustomPrompt="1"/>
          </p:nvPr>
        </p:nvSpPr>
        <p:spPr>
          <a:xfrm>
            <a:off x="9166236"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EB93E6-6C6B-A6B7-691C-17F3D2562732}"/>
              </a:ext>
            </a:extLst>
          </p:cNvPr>
          <p:cNvSpPr>
            <a:spLocks noGrp="1"/>
          </p:cNvSpPr>
          <p:nvPr>
            <p:ph type="body" sz="quarter" idx="56" hasCustomPrompt="1"/>
          </p:nvPr>
        </p:nvSpPr>
        <p:spPr>
          <a:xfrm>
            <a:off x="9166236"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165E4B3F-D36B-2081-43B4-0560D2456929}"/>
              </a:ext>
            </a:extLst>
          </p:cNvPr>
          <p:cNvSpPr>
            <a:spLocks noGrp="1"/>
          </p:cNvSpPr>
          <p:nvPr>
            <p:ph type="body" sz="quarter" idx="57" hasCustomPrompt="1"/>
          </p:nvPr>
        </p:nvSpPr>
        <p:spPr>
          <a:xfrm>
            <a:off x="9166236"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DCE96377-372F-A500-87FB-1435DC9999C8}"/>
              </a:ext>
            </a:extLst>
          </p:cNvPr>
          <p:cNvSpPr>
            <a:spLocks noGrp="1"/>
          </p:cNvSpPr>
          <p:nvPr>
            <p:ph type="body" sz="quarter" idx="58" hasCustomPrompt="1"/>
          </p:nvPr>
        </p:nvSpPr>
        <p:spPr>
          <a:xfrm>
            <a:off x="9166236"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0" name="Text Placeholder 28">
            <a:extLst>
              <a:ext uri="{FF2B5EF4-FFF2-40B4-BE49-F238E27FC236}">
                <a16:creationId xmlns:a16="http://schemas.microsoft.com/office/drawing/2014/main" id="{711C4F82-BF69-DCC4-3261-FD08BDAD52A2}"/>
              </a:ext>
            </a:extLst>
          </p:cNvPr>
          <p:cNvSpPr>
            <a:spLocks noGrp="1"/>
          </p:cNvSpPr>
          <p:nvPr>
            <p:ph type="body" sz="quarter" idx="59" hasCustomPrompt="1"/>
          </p:nvPr>
        </p:nvSpPr>
        <p:spPr>
          <a:xfrm>
            <a:off x="9166236" y="4675004"/>
            <a:ext cx="2369107" cy="3600"/>
          </a:xfrm>
          <a:solidFill>
            <a:schemeClr val="bg2"/>
          </a:solidFill>
        </p:spPr>
        <p:txBody>
          <a:bodyPr/>
          <a:lstStyle>
            <a:lvl1pPr>
              <a:defRPr>
                <a:solidFill>
                  <a:schemeClr val="bg2"/>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590275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details x6 navy">
    <p:bg>
      <p:bgRef idx="1001">
        <a:schemeClr val="bg2"/>
      </p:bgRef>
    </p:bg>
    <p:spTree>
      <p:nvGrpSpPr>
        <p:cNvPr id="1" name=""/>
        <p:cNvGrpSpPr/>
        <p:nvPr/>
      </p:nvGrpSpPr>
      <p:grpSpPr>
        <a:xfrm>
          <a:off x="0" y="0"/>
          <a:ext cx="0" cy="0"/>
          <a:chOff x="0" y="0"/>
          <a:chExt cx="0" cy="0"/>
        </a:xfrm>
      </p:grpSpPr>
      <p:pic>
        <p:nvPicPr>
          <p:cNvPr id="61" name="Picture 60" descr="A close-up of a blue cube&#10;&#10;Description automatically generated">
            <a:extLst>
              <a:ext uri="{FF2B5EF4-FFF2-40B4-BE49-F238E27FC236}">
                <a16:creationId xmlns:a16="http://schemas.microsoft.com/office/drawing/2014/main" id="{19A6FD3A-C0F6-924A-9939-A278BB2584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205815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236425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267035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297646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328256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47339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205815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236425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267035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297646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328256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205815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236425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267035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297646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328256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 name="Text Placeholder 12">
            <a:extLst>
              <a:ext uri="{FF2B5EF4-FFF2-40B4-BE49-F238E27FC236}">
                <a16:creationId xmlns:a16="http://schemas.microsoft.com/office/drawing/2014/main" id="{41E66BEB-B8A8-4DD0-13AA-A777E2556D1D}"/>
              </a:ext>
            </a:extLst>
          </p:cNvPr>
          <p:cNvSpPr>
            <a:spLocks noGrp="1"/>
          </p:cNvSpPr>
          <p:nvPr>
            <p:ph type="body" sz="quarter" idx="50" hasCustomPrompt="1"/>
          </p:nvPr>
        </p:nvSpPr>
        <p:spPr>
          <a:xfrm>
            <a:off x="40671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 name="Text Placeholder 12">
            <a:extLst>
              <a:ext uri="{FF2B5EF4-FFF2-40B4-BE49-F238E27FC236}">
                <a16:creationId xmlns:a16="http://schemas.microsoft.com/office/drawing/2014/main" id="{597DBB79-5195-0C17-9DC8-A8D258DDB502}"/>
              </a:ext>
            </a:extLst>
          </p:cNvPr>
          <p:cNvSpPr>
            <a:spLocks noGrp="1"/>
          </p:cNvSpPr>
          <p:nvPr>
            <p:ph type="body" sz="quarter" idx="51" hasCustomPrompt="1"/>
          </p:nvPr>
        </p:nvSpPr>
        <p:spPr>
          <a:xfrm>
            <a:off x="40671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0" name="Text Placeholder 12">
            <a:extLst>
              <a:ext uri="{FF2B5EF4-FFF2-40B4-BE49-F238E27FC236}">
                <a16:creationId xmlns:a16="http://schemas.microsoft.com/office/drawing/2014/main" id="{DA8136DD-BFBE-472E-498D-981BC229D94C}"/>
              </a:ext>
            </a:extLst>
          </p:cNvPr>
          <p:cNvSpPr>
            <a:spLocks noGrp="1"/>
          </p:cNvSpPr>
          <p:nvPr>
            <p:ph type="body" sz="quarter" idx="52" hasCustomPrompt="1"/>
          </p:nvPr>
        </p:nvSpPr>
        <p:spPr>
          <a:xfrm>
            <a:off x="40671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8" name="Text Placeholder 12">
            <a:extLst>
              <a:ext uri="{FF2B5EF4-FFF2-40B4-BE49-F238E27FC236}">
                <a16:creationId xmlns:a16="http://schemas.microsoft.com/office/drawing/2014/main" id="{F40BB600-185D-5A21-8990-307F473EB30B}"/>
              </a:ext>
            </a:extLst>
          </p:cNvPr>
          <p:cNvSpPr>
            <a:spLocks noGrp="1"/>
          </p:cNvSpPr>
          <p:nvPr>
            <p:ph type="body" sz="quarter" idx="53" hasCustomPrompt="1"/>
          </p:nvPr>
        </p:nvSpPr>
        <p:spPr>
          <a:xfrm>
            <a:off x="40671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0" name="Text Placeholder 12">
            <a:extLst>
              <a:ext uri="{FF2B5EF4-FFF2-40B4-BE49-F238E27FC236}">
                <a16:creationId xmlns:a16="http://schemas.microsoft.com/office/drawing/2014/main" id="{F050FF09-678E-DA50-6A33-3EF12F06180C}"/>
              </a:ext>
            </a:extLst>
          </p:cNvPr>
          <p:cNvSpPr>
            <a:spLocks noGrp="1"/>
          </p:cNvSpPr>
          <p:nvPr>
            <p:ph type="body" sz="quarter" idx="54" hasCustomPrompt="1"/>
          </p:nvPr>
        </p:nvSpPr>
        <p:spPr>
          <a:xfrm>
            <a:off x="40671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1" name="Text Placeholder 28">
            <a:extLst>
              <a:ext uri="{FF2B5EF4-FFF2-40B4-BE49-F238E27FC236}">
                <a16:creationId xmlns:a16="http://schemas.microsoft.com/office/drawing/2014/main" id="{DCBAA20A-5A59-3479-7AA1-0D64955B74C3}"/>
              </a:ext>
            </a:extLst>
          </p:cNvPr>
          <p:cNvSpPr>
            <a:spLocks noGrp="1"/>
          </p:cNvSpPr>
          <p:nvPr>
            <p:ph type="body" sz="quarter" idx="55" hasCustomPrompt="1"/>
          </p:nvPr>
        </p:nvSpPr>
        <p:spPr>
          <a:xfrm>
            <a:off x="500883" y="3912537"/>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2" name="Text Placeholder 28">
            <a:extLst>
              <a:ext uri="{FF2B5EF4-FFF2-40B4-BE49-F238E27FC236}">
                <a16:creationId xmlns:a16="http://schemas.microsoft.com/office/drawing/2014/main" id="{A3B373C1-0E3F-CCFC-8269-7B1A867B24BC}"/>
              </a:ext>
            </a:extLst>
          </p:cNvPr>
          <p:cNvSpPr>
            <a:spLocks noGrp="1"/>
          </p:cNvSpPr>
          <p:nvPr>
            <p:ph type="body" sz="quarter" idx="56" hasCustomPrompt="1"/>
          </p:nvPr>
        </p:nvSpPr>
        <p:spPr>
          <a:xfrm>
            <a:off x="500883" y="4218640"/>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3" name="Text Placeholder 28">
            <a:extLst>
              <a:ext uri="{FF2B5EF4-FFF2-40B4-BE49-F238E27FC236}">
                <a16:creationId xmlns:a16="http://schemas.microsoft.com/office/drawing/2014/main" id="{B106F6BA-8F7E-600E-8D03-4123CE7E31C5}"/>
              </a:ext>
            </a:extLst>
          </p:cNvPr>
          <p:cNvSpPr>
            <a:spLocks noGrp="1"/>
          </p:cNvSpPr>
          <p:nvPr>
            <p:ph type="body" sz="quarter" idx="57" hasCustomPrompt="1"/>
          </p:nvPr>
        </p:nvSpPr>
        <p:spPr>
          <a:xfrm>
            <a:off x="500883" y="4524743"/>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4" name="Text Placeholder 28">
            <a:extLst>
              <a:ext uri="{FF2B5EF4-FFF2-40B4-BE49-F238E27FC236}">
                <a16:creationId xmlns:a16="http://schemas.microsoft.com/office/drawing/2014/main" id="{A78E81AB-9001-C77E-5FD5-4DFD230579C3}"/>
              </a:ext>
            </a:extLst>
          </p:cNvPr>
          <p:cNvSpPr>
            <a:spLocks noGrp="1"/>
          </p:cNvSpPr>
          <p:nvPr>
            <p:ph type="body" sz="quarter" idx="58" hasCustomPrompt="1"/>
          </p:nvPr>
        </p:nvSpPr>
        <p:spPr>
          <a:xfrm>
            <a:off x="500883" y="4830846"/>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5" name="Text Placeholder 28">
            <a:extLst>
              <a:ext uri="{FF2B5EF4-FFF2-40B4-BE49-F238E27FC236}">
                <a16:creationId xmlns:a16="http://schemas.microsoft.com/office/drawing/2014/main" id="{10A8C28E-8EA1-BF54-B036-B846B9247393}"/>
              </a:ext>
            </a:extLst>
          </p:cNvPr>
          <p:cNvSpPr>
            <a:spLocks noGrp="1"/>
          </p:cNvSpPr>
          <p:nvPr>
            <p:ph type="body" sz="quarter" idx="59" hasCustomPrompt="1"/>
          </p:nvPr>
        </p:nvSpPr>
        <p:spPr>
          <a:xfrm>
            <a:off x="500883" y="5136949"/>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6" name="Text Placeholder 12">
            <a:extLst>
              <a:ext uri="{FF2B5EF4-FFF2-40B4-BE49-F238E27FC236}">
                <a16:creationId xmlns:a16="http://schemas.microsoft.com/office/drawing/2014/main" id="{7B091884-6328-679E-7FD6-8B05FAF5DA0F}"/>
              </a:ext>
            </a:extLst>
          </p:cNvPr>
          <p:cNvSpPr>
            <a:spLocks noGrp="1"/>
          </p:cNvSpPr>
          <p:nvPr>
            <p:ph type="body" sz="quarter" idx="60" hasCustomPrompt="1"/>
          </p:nvPr>
        </p:nvSpPr>
        <p:spPr>
          <a:xfrm>
            <a:off x="324833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7" name="Text Placeholder 12">
            <a:extLst>
              <a:ext uri="{FF2B5EF4-FFF2-40B4-BE49-F238E27FC236}">
                <a16:creationId xmlns:a16="http://schemas.microsoft.com/office/drawing/2014/main" id="{94E088DE-C869-8CB0-2FDF-A39B1A84726A}"/>
              </a:ext>
            </a:extLst>
          </p:cNvPr>
          <p:cNvSpPr>
            <a:spLocks noGrp="1"/>
          </p:cNvSpPr>
          <p:nvPr>
            <p:ph type="body" sz="quarter" idx="61" hasCustomPrompt="1"/>
          </p:nvPr>
        </p:nvSpPr>
        <p:spPr>
          <a:xfrm>
            <a:off x="324833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34" name="Text Placeholder 12">
            <a:extLst>
              <a:ext uri="{FF2B5EF4-FFF2-40B4-BE49-F238E27FC236}">
                <a16:creationId xmlns:a16="http://schemas.microsoft.com/office/drawing/2014/main" id="{5DFA4C8C-F308-4A3B-1F90-77A38FA90AD6}"/>
              </a:ext>
            </a:extLst>
          </p:cNvPr>
          <p:cNvSpPr>
            <a:spLocks noGrp="1"/>
          </p:cNvSpPr>
          <p:nvPr>
            <p:ph type="body" sz="quarter" idx="62" hasCustomPrompt="1"/>
          </p:nvPr>
        </p:nvSpPr>
        <p:spPr>
          <a:xfrm>
            <a:off x="324833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35" name="Text Placeholder 12">
            <a:extLst>
              <a:ext uri="{FF2B5EF4-FFF2-40B4-BE49-F238E27FC236}">
                <a16:creationId xmlns:a16="http://schemas.microsoft.com/office/drawing/2014/main" id="{015DAE4E-AADB-2158-4B93-7E1FE4D2D0DF}"/>
              </a:ext>
            </a:extLst>
          </p:cNvPr>
          <p:cNvSpPr>
            <a:spLocks noGrp="1"/>
          </p:cNvSpPr>
          <p:nvPr>
            <p:ph type="body" sz="quarter" idx="63" hasCustomPrompt="1"/>
          </p:nvPr>
        </p:nvSpPr>
        <p:spPr>
          <a:xfrm>
            <a:off x="324833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36" name="Text Placeholder 12">
            <a:extLst>
              <a:ext uri="{FF2B5EF4-FFF2-40B4-BE49-F238E27FC236}">
                <a16:creationId xmlns:a16="http://schemas.microsoft.com/office/drawing/2014/main" id="{FA97AAC1-9F8B-CF14-E874-5A13F54337B2}"/>
              </a:ext>
            </a:extLst>
          </p:cNvPr>
          <p:cNvSpPr>
            <a:spLocks noGrp="1"/>
          </p:cNvSpPr>
          <p:nvPr>
            <p:ph type="body" sz="quarter" idx="64" hasCustomPrompt="1"/>
          </p:nvPr>
        </p:nvSpPr>
        <p:spPr>
          <a:xfrm>
            <a:off x="324833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37" name="Text Placeholder 28">
            <a:extLst>
              <a:ext uri="{FF2B5EF4-FFF2-40B4-BE49-F238E27FC236}">
                <a16:creationId xmlns:a16="http://schemas.microsoft.com/office/drawing/2014/main" id="{C24D15F6-B32C-8D69-0BCE-2B36DBE674C4}"/>
              </a:ext>
            </a:extLst>
          </p:cNvPr>
          <p:cNvSpPr>
            <a:spLocks noGrp="1"/>
          </p:cNvSpPr>
          <p:nvPr>
            <p:ph type="body" sz="quarter" idx="65" hasCustomPrompt="1"/>
          </p:nvPr>
        </p:nvSpPr>
        <p:spPr>
          <a:xfrm>
            <a:off x="3342503" y="3912537"/>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AF350235-B0E4-7609-12A5-D0EF31768470}"/>
              </a:ext>
            </a:extLst>
          </p:cNvPr>
          <p:cNvSpPr>
            <a:spLocks noGrp="1"/>
          </p:cNvSpPr>
          <p:nvPr>
            <p:ph type="body" sz="quarter" idx="66" hasCustomPrompt="1"/>
          </p:nvPr>
        </p:nvSpPr>
        <p:spPr>
          <a:xfrm>
            <a:off x="3342503" y="4218640"/>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9" name="Text Placeholder 28">
            <a:extLst>
              <a:ext uri="{FF2B5EF4-FFF2-40B4-BE49-F238E27FC236}">
                <a16:creationId xmlns:a16="http://schemas.microsoft.com/office/drawing/2014/main" id="{1B680C1D-B51F-3583-844A-A2FAD350D41B}"/>
              </a:ext>
            </a:extLst>
          </p:cNvPr>
          <p:cNvSpPr>
            <a:spLocks noGrp="1"/>
          </p:cNvSpPr>
          <p:nvPr>
            <p:ph type="body" sz="quarter" idx="67" hasCustomPrompt="1"/>
          </p:nvPr>
        </p:nvSpPr>
        <p:spPr>
          <a:xfrm>
            <a:off x="3342503" y="4524743"/>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0" name="Text Placeholder 28">
            <a:extLst>
              <a:ext uri="{FF2B5EF4-FFF2-40B4-BE49-F238E27FC236}">
                <a16:creationId xmlns:a16="http://schemas.microsoft.com/office/drawing/2014/main" id="{284E0F95-74D2-6F7E-54FD-8DD87E1EC678}"/>
              </a:ext>
            </a:extLst>
          </p:cNvPr>
          <p:cNvSpPr>
            <a:spLocks noGrp="1"/>
          </p:cNvSpPr>
          <p:nvPr>
            <p:ph type="body" sz="quarter" idx="68" hasCustomPrompt="1"/>
          </p:nvPr>
        </p:nvSpPr>
        <p:spPr>
          <a:xfrm>
            <a:off x="3342503" y="4830846"/>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6F898D36-7DD9-1A45-EDA5-0749A6F1CA2A}"/>
              </a:ext>
            </a:extLst>
          </p:cNvPr>
          <p:cNvSpPr>
            <a:spLocks noGrp="1"/>
          </p:cNvSpPr>
          <p:nvPr>
            <p:ph type="body" sz="quarter" idx="69" hasCustomPrompt="1"/>
          </p:nvPr>
        </p:nvSpPr>
        <p:spPr>
          <a:xfrm>
            <a:off x="3342503" y="5136949"/>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2" name="Text Placeholder 12">
            <a:extLst>
              <a:ext uri="{FF2B5EF4-FFF2-40B4-BE49-F238E27FC236}">
                <a16:creationId xmlns:a16="http://schemas.microsoft.com/office/drawing/2014/main" id="{E4237A5B-0ED1-B62C-BF5E-20911AE00600}"/>
              </a:ext>
            </a:extLst>
          </p:cNvPr>
          <p:cNvSpPr>
            <a:spLocks noGrp="1"/>
          </p:cNvSpPr>
          <p:nvPr>
            <p:ph type="body" sz="quarter" idx="70" hasCustomPrompt="1"/>
          </p:nvPr>
        </p:nvSpPr>
        <p:spPr>
          <a:xfrm>
            <a:off x="6141153"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43" name="Text Placeholder 12">
            <a:extLst>
              <a:ext uri="{FF2B5EF4-FFF2-40B4-BE49-F238E27FC236}">
                <a16:creationId xmlns:a16="http://schemas.microsoft.com/office/drawing/2014/main" id="{702CB8DA-0071-BA12-BB49-5D049C561C94}"/>
              </a:ext>
            </a:extLst>
          </p:cNvPr>
          <p:cNvSpPr>
            <a:spLocks noGrp="1"/>
          </p:cNvSpPr>
          <p:nvPr>
            <p:ph type="body" sz="quarter" idx="71" hasCustomPrompt="1"/>
          </p:nvPr>
        </p:nvSpPr>
        <p:spPr>
          <a:xfrm>
            <a:off x="6141153"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0" name="Text Placeholder 12">
            <a:extLst>
              <a:ext uri="{FF2B5EF4-FFF2-40B4-BE49-F238E27FC236}">
                <a16:creationId xmlns:a16="http://schemas.microsoft.com/office/drawing/2014/main" id="{244A6CBE-08FA-B1C9-0905-B6385F781F36}"/>
              </a:ext>
            </a:extLst>
          </p:cNvPr>
          <p:cNvSpPr>
            <a:spLocks noGrp="1"/>
          </p:cNvSpPr>
          <p:nvPr>
            <p:ph type="body" sz="quarter" idx="72" hasCustomPrompt="1"/>
          </p:nvPr>
        </p:nvSpPr>
        <p:spPr>
          <a:xfrm>
            <a:off x="6141153"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1" name="Text Placeholder 12">
            <a:extLst>
              <a:ext uri="{FF2B5EF4-FFF2-40B4-BE49-F238E27FC236}">
                <a16:creationId xmlns:a16="http://schemas.microsoft.com/office/drawing/2014/main" id="{31F704F9-387C-0462-E06E-AC364AEC118F}"/>
              </a:ext>
            </a:extLst>
          </p:cNvPr>
          <p:cNvSpPr>
            <a:spLocks noGrp="1"/>
          </p:cNvSpPr>
          <p:nvPr>
            <p:ph type="body" sz="quarter" idx="73" hasCustomPrompt="1"/>
          </p:nvPr>
        </p:nvSpPr>
        <p:spPr>
          <a:xfrm>
            <a:off x="6141153"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2" name="Text Placeholder 12">
            <a:extLst>
              <a:ext uri="{FF2B5EF4-FFF2-40B4-BE49-F238E27FC236}">
                <a16:creationId xmlns:a16="http://schemas.microsoft.com/office/drawing/2014/main" id="{4BA3FAB6-6542-C9AD-36B5-FBB58C722972}"/>
              </a:ext>
            </a:extLst>
          </p:cNvPr>
          <p:cNvSpPr>
            <a:spLocks noGrp="1"/>
          </p:cNvSpPr>
          <p:nvPr>
            <p:ph type="body" sz="quarter" idx="74" hasCustomPrompt="1"/>
          </p:nvPr>
        </p:nvSpPr>
        <p:spPr>
          <a:xfrm>
            <a:off x="6141153"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3" name="Text Placeholder 28">
            <a:extLst>
              <a:ext uri="{FF2B5EF4-FFF2-40B4-BE49-F238E27FC236}">
                <a16:creationId xmlns:a16="http://schemas.microsoft.com/office/drawing/2014/main" id="{1836659A-E2EF-65C7-F87C-8E6C1A2DB758}"/>
              </a:ext>
            </a:extLst>
          </p:cNvPr>
          <p:cNvSpPr>
            <a:spLocks noGrp="1"/>
          </p:cNvSpPr>
          <p:nvPr>
            <p:ph type="body" sz="quarter" idx="75" hasCustomPrompt="1"/>
          </p:nvPr>
        </p:nvSpPr>
        <p:spPr>
          <a:xfrm>
            <a:off x="6235319" y="3912537"/>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4" name="Text Placeholder 28">
            <a:extLst>
              <a:ext uri="{FF2B5EF4-FFF2-40B4-BE49-F238E27FC236}">
                <a16:creationId xmlns:a16="http://schemas.microsoft.com/office/drawing/2014/main" id="{692240EA-4BD6-AA58-3A6B-1B70ACD8D321}"/>
              </a:ext>
            </a:extLst>
          </p:cNvPr>
          <p:cNvSpPr>
            <a:spLocks noGrp="1"/>
          </p:cNvSpPr>
          <p:nvPr>
            <p:ph type="body" sz="quarter" idx="76" hasCustomPrompt="1"/>
          </p:nvPr>
        </p:nvSpPr>
        <p:spPr>
          <a:xfrm>
            <a:off x="6235319" y="4218640"/>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5" name="Text Placeholder 28">
            <a:extLst>
              <a:ext uri="{FF2B5EF4-FFF2-40B4-BE49-F238E27FC236}">
                <a16:creationId xmlns:a16="http://schemas.microsoft.com/office/drawing/2014/main" id="{AB89FDC0-A81A-27E3-986F-C651D9D048DA}"/>
              </a:ext>
            </a:extLst>
          </p:cNvPr>
          <p:cNvSpPr>
            <a:spLocks noGrp="1"/>
          </p:cNvSpPr>
          <p:nvPr>
            <p:ph type="body" sz="quarter" idx="77" hasCustomPrompt="1"/>
          </p:nvPr>
        </p:nvSpPr>
        <p:spPr>
          <a:xfrm>
            <a:off x="6235319" y="4524743"/>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CB342F11-785F-A871-08C7-378A04AC68A2}"/>
              </a:ext>
            </a:extLst>
          </p:cNvPr>
          <p:cNvSpPr>
            <a:spLocks noGrp="1"/>
          </p:cNvSpPr>
          <p:nvPr>
            <p:ph type="body" sz="quarter" idx="78" hasCustomPrompt="1"/>
          </p:nvPr>
        </p:nvSpPr>
        <p:spPr>
          <a:xfrm>
            <a:off x="6235319" y="4830846"/>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26E6B2FE-D758-A509-5595-763A4B3B1DD3}"/>
              </a:ext>
            </a:extLst>
          </p:cNvPr>
          <p:cNvSpPr>
            <a:spLocks noGrp="1"/>
          </p:cNvSpPr>
          <p:nvPr>
            <p:ph type="body" sz="quarter" idx="79" hasCustomPrompt="1"/>
          </p:nvPr>
        </p:nvSpPr>
        <p:spPr>
          <a:xfrm>
            <a:off x="6235319" y="5136949"/>
            <a:ext cx="2369107" cy="3600"/>
          </a:xfrm>
          <a:solidFill>
            <a:schemeClr val="tx2"/>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3604140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details x6 yellow">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1409AA52-D46E-A82C-CD8E-45134FD454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5" name="Text Placeholder 12">
            <a:extLst>
              <a:ext uri="{FF2B5EF4-FFF2-40B4-BE49-F238E27FC236}">
                <a16:creationId xmlns:a16="http://schemas.microsoft.com/office/drawing/2014/main" id="{85AC0430-1D28-DE6A-94AC-0557F55F5B1E}"/>
              </a:ext>
            </a:extLst>
          </p:cNvPr>
          <p:cNvSpPr>
            <a:spLocks noGrp="1"/>
          </p:cNvSpPr>
          <p:nvPr>
            <p:ph type="body" sz="quarter" idx="10" hasCustomPrompt="1"/>
          </p:nvPr>
        </p:nvSpPr>
        <p:spPr>
          <a:xfrm>
            <a:off x="40671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 name="Text Placeholder 12">
            <a:extLst>
              <a:ext uri="{FF2B5EF4-FFF2-40B4-BE49-F238E27FC236}">
                <a16:creationId xmlns:a16="http://schemas.microsoft.com/office/drawing/2014/main" id="{A4F7A9C9-93AB-2FA4-6470-C317CD6B6886}"/>
              </a:ext>
            </a:extLst>
          </p:cNvPr>
          <p:cNvSpPr>
            <a:spLocks noGrp="1"/>
          </p:cNvSpPr>
          <p:nvPr>
            <p:ph type="body" sz="quarter" idx="11" hasCustomPrompt="1"/>
          </p:nvPr>
        </p:nvSpPr>
        <p:spPr>
          <a:xfrm>
            <a:off x="40671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8" name="Text Placeholder 12">
            <a:extLst>
              <a:ext uri="{FF2B5EF4-FFF2-40B4-BE49-F238E27FC236}">
                <a16:creationId xmlns:a16="http://schemas.microsoft.com/office/drawing/2014/main" id="{E040C830-F408-D15E-1CA6-2C88AD247D25}"/>
              </a:ext>
            </a:extLst>
          </p:cNvPr>
          <p:cNvSpPr>
            <a:spLocks noGrp="1"/>
          </p:cNvSpPr>
          <p:nvPr>
            <p:ph type="body" sz="quarter" idx="12" hasCustomPrompt="1"/>
          </p:nvPr>
        </p:nvSpPr>
        <p:spPr>
          <a:xfrm>
            <a:off x="40671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9" name="Text Placeholder 12">
            <a:extLst>
              <a:ext uri="{FF2B5EF4-FFF2-40B4-BE49-F238E27FC236}">
                <a16:creationId xmlns:a16="http://schemas.microsoft.com/office/drawing/2014/main" id="{5945D4DF-B4BB-D69A-9334-95083BDE6F2D}"/>
              </a:ext>
            </a:extLst>
          </p:cNvPr>
          <p:cNvSpPr>
            <a:spLocks noGrp="1"/>
          </p:cNvSpPr>
          <p:nvPr>
            <p:ph type="body" sz="quarter" idx="13" hasCustomPrompt="1"/>
          </p:nvPr>
        </p:nvSpPr>
        <p:spPr>
          <a:xfrm>
            <a:off x="40671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0" name="Text Placeholder 12">
            <a:extLst>
              <a:ext uri="{FF2B5EF4-FFF2-40B4-BE49-F238E27FC236}">
                <a16:creationId xmlns:a16="http://schemas.microsoft.com/office/drawing/2014/main" id="{1233AC43-4846-6361-09E4-C0A56B415AC7}"/>
              </a:ext>
            </a:extLst>
          </p:cNvPr>
          <p:cNvSpPr>
            <a:spLocks noGrp="1"/>
          </p:cNvSpPr>
          <p:nvPr>
            <p:ph type="body" sz="quarter" idx="14" hasCustomPrompt="1"/>
          </p:nvPr>
        </p:nvSpPr>
        <p:spPr>
          <a:xfrm>
            <a:off x="40671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1" name="Text Placeholder 28">
            <a:extLst>
              <a:ext uri="{FF2B5EF4-FFF2-40B4-BE49-F238E27FC236}">
                <a16:creationId xmlns:a16="http://schemas.microsoft.com/office/drawing/2014/main" id="{700B3AF2-9F76-755C-08BF-217669F520C8}"/>
              </a:ext>
            </a:extLst>
          </p:cNvPr>
          <p:cNvSpPr>
            <a:spLocks noGrp="1"/>
          </p:cNvSpPr>
          <p:nvPr>
            <p:ph type="body" sz="quarter" idx="25" hasCustomPrompt="1"/>
          </p:nvPr>
        </p:nvSpPr>
        <p:spPr>
          <a:xfrm>
            <a:off x="500883" y="205815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2" name="Text Placeholder 28">
            <a:extLst>
              <a:ext uri="{FF2B5EF4-FFF2-40B4-BE49-F238E27FC236}">
                <a16:creationId xmlns:a16="http://schemas.microsoft.com/office/drawing/2014/main" id="{05230FC4-4C6C-33BD-C953-E8C15BBBB0EC}"/>
              </a:ext>
            </a:extLst>
          </p:cNvPr>
          <p:cNvSpPr>
            <a:spLocks noGrp="1"/>
          </p:cNvSpPr>
          <p:nvPr>
            <p:ph type="body" sz="quarter" idx="26" hasCustomPrompt="1"/>
          </p:nvPr>
        </p:nvSpPr>
        <p:spPr>
          <a:xfrm>
            <a:off x="500883" y="236425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3" name="Text Placeholder 28">
            <a:extLst>
              <a:ext uri="{FF2B5EF4-FFF2-40B4-BE49-F238E27FC236}">
                <a16:creationId xmlns:a16="http://schemas.microsoft.com/office/drawing/2014/main" id="{A2E5D2DF-1A42-129A-031A-CEA21BA2260F}"/>
              </a:ext>
            </a:extLst>
          </p:cNvPr>
          <p:cNvSpPr>
            <a:spLocks noGrp="1"/>
          </p:cNvSpPr>
          <p:nvPr>
            <p:ph type="body" sz="quarter" idx="27" hasCustomPrompt="1"/>
          </p:nvPr>
        </p:nvSpPr>
        <p:spPr>
          <a:xfrm>
            <a:off x="500883" y="267035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4" name="Text Placeholder 28">
            <a:extLst>
              <a:ext uri="{FF2B5EF4-FFF2-40B4-BE49-F238E27FC236}">
                <a16:creationId xmlns:a16="http://schemas.microsoft.com/office/drawing/2014/main" id="{EB4CFB8B-E041-BACB-F69E-DBC582315618}"/>
              </a:ext>
            </a:extLst>
          </p:cNvPr>
          <p:cNvSpPr>
            <a:spLocks noGrp="1"/>
          </p:cNvSpPr>
          <p:nvPr>
            <p:ph type="body" sz="quarter" idx="28" hasCustomPrompt="1"/>
          </p:nvPr>
        </p:nvSpPr>
        <p:spPr>
          <a:xfrm>
            <a:off x="500883" y="297646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5" name="Text Placeholder 28">
            <a:extLst>
              <a:ext uri="{FF2B5EF4-FFF2-40B4-BE49-F238E27FC236}">
                <a16:creationId xmlns:a16="http://schemas.microsoft.com/office/drawing/2014/main" id="{AA551004-2117-3271-B941-D7D93FFEB912}"/>
              </a:ext>
            </a:extLst>
          </p:cNvPr>
          <p:cNvSpPr>
            <a:spLocks noGrp="1"/>
          </p:cNvSpPr>
          <p:nvPr>
            <p:ph type="body" sz="quarter" idx="29" hasCustomPrompt="1"/>
          </p:nvPr>
        </p:nvSpPr>
        <p:spPr>
          <a:xfrm>
            <a:off x="500883" y="328256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6" name="Title 2">
            <a:extLst>
              <a:ext uri="{FF2B5EF4-FFF2-40B4-BE49-F238E27FC236}">
                <a16:creationId xmlns:a16="http://schemas.microsoft.com/office/drawing/2014/main" id="{226B2FE8-8D9A-F9D3-140F-7552138C4592}"/>
              </a:ext>
            </a:extLst>
          </p:cNvPr>
          <p:cNvSpPr>
            <a:spLocks noGrp="1"/>
          </p:cNvSpPr>
          <p:nvPr>
            <p:ph type="title" hasCustomPrompt="1"/>
          </p:nvPr>
        </p:nvSpPr>
        <p:spPr>
          <a:xfrm>
            <a:off x="450849" y="473393"/>
            <a:ext cx="6230505" cy="1109663"/>
          </a:xfrm>
        </p:spPr>
        <p:txBody>
          <a:bodyPr/>
          <a:lstStyle>
            <a:lvl1pPr>
              <a:defRPr sz="6000">
                <a:solidFill>
                  <a:schemeClr val="tx1"/>
                </a:solidFill>
                <a:latin typeface="+mn-lt"/>
              </a:defRPr>
            </a:lvl1pPr>
          </a:lstStyle>
          <a:p>
            <a:r>
              <a:rPr lang="en-GB" dirty="0"/>
              <a:t>Contact us</a:t>
            </a:r>
          </a:p>
        </p:txBody>
      </p:sp>
      <p:sp>
        <p:nvSpPr>
          <p:cNvPr id="27" name="Text Placeholder 12">
            <a:extLst>
              <a:ext uri="{FF2B5EF4-FFF2-40B4-BE49-F238E27FC236}">
                <a16:creationId xmlns:a16="http://schemas.microsoft.com/office/drawing/2014/main" id="{49140CCF-0BF8-2FD4-D539-BA90251B9386}"/>
              </a:ext>
            </a:extLst>
          </p:cNvPr>
          <p:cNvSpPr>
            <a:spLocks noGrp="1"/>
          </p:cNvSpPr>
          <p:nvPr>
            <p:ph type="body" sz="quarter" idx="30" hasCustomPrompt="1"/>
          </p:nvPr>
        </p:nvSpPr>
        <p:spPr>
          <a:xfrm>
            <a:off x="324833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4" name="Text Placeholder 12">
            <a:extLst>
              <a:ext uri="{FF2B5EF4-FFF2-40B4-BE49-F238E27FC236}">
                <a16:creationId xmlns:a16="http://schemas.microsoft.com/office/drawing/2014/main" id="{1687C0F0-E893-1904-87A5-90BBC8E36A16}"/>
              </a:ext>
            </a:extLst>
          </p:cNvPr>
          <p:cNvSpPr>
            <a:spLocks noGrp="1"/>
          </p:cNvSpPr>
          <p:nvPr>
            <p:ph type="body" sz="quarter" idx="31" hasCustomPrompt="1"/>
          </p:nvPr>
        </p:nvSpPr>
        <p:spPr>
          <a:xfrm>
            <a:off x="324833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35" name="Text Placeholder 12">
            <a:extLst>
              <a:ext uri="{FF2B5EF4-FFF2-40B4-BE49-F238E27FC236}">
                <a16:creationId xmlns:a16="http://schemas.microsoft.com/office/drawing/2014/main" id="{38A4979B-7151-982D-D108-50094955DED0}"/>
              </a:ext>
            </a:extLst>
          </p:cNvPr>
          <p:cNvSpPr>
            <a:spLocks noGrp="1"/>
          </p:cNvSpPr>
          <p:nvPr>
            <p:ph type="body" sz="quarter" idx="32" hasCustomPrompt="1"/>
          </p:nvPr>
        </p:nvSpPr>
        <p:spPr>
          <a:xfrm>
            <a:off x="324833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36" name="Text Placeholder 12">
            <a:extLst>
              <a:ext uri="{FF2B5EF4-FFF2-40B4-BE49-F238E27FC236}">
                <a16:creationId xmlns:a16="http://schemas.microsoft.com/office/drawing/2014/main" id="{F9F56198-5523-0998-44F7-487E6793D8C0}"/>
              </a:ext>
            </a:extLst>
          </p:cNvPr>
          <p:cNvSpPr>
            <a:spLocks noGrp="1"/>
          </p:cNvSpPr>
          <p:nvPr>
            <p:ph type="body" sz="quarter" idx="33" hasCustomPrompt="1"/>
          </p:nvPr>
        </p:nvSpPr>
        <p:spPr>
          <a:xfrm>
            <a:off x="324833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37" name="Text Placeholder 12">
            <a:extLst>
              <a:ext uri="{FF2B5EF4-FFF2-40B4-BE49-F238E27FC236}">
                <a16:creationId xmlns:a16="http://schemas.microsoft.com/office/drawing/2014/main" id="{06167436-47E9-4DEA-F5B0-1D2FC835D91C}"/>
              </a:ext>
            </a:extLst>
          </p:cNvPr>
          <p:cNvSpPr>
            <a:spLocks noGrp="1"/>
          </p:cNvSpPr>
          <p:nvPr>
            <p:ph type="body" sz="quarter" idx="34" hasCustomPrompt="1"/>
          </p:nvPr>
        </p:nvSpPr>
        <p:spPr>
          <a:xfrm>
            <a:off x="324833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38" name="Text Placeholder 28">
            <a:extLst>
              <a:ext uri="{FF2B5EF4-FFF2-40B4-BE49-F238E27FC236}">
                <a16:creationId xmlns:a16="http://schemas.microsoft.com/office/drawing/2014/main" id="{7E923DEF-9D39-8873-1D43-EF520DE6C790}"/>
              </a:ext>
            </a:extLst>
          </p:cNvPr>
          <p:cNvSpPr>
            <a:spLocks noGrp="1"/>
          </p:cNvSpPr>
          <p:nvPr>
            <p:ph type="body" sz="quarter" idx="35" hasCustomPrompt="1"/>
          </p:nvPr>
        </p:nvSpPr>
        <p:spPr>
          <a:xfrm>
            <a:off x="3342503" y="205815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9" name="Text Placeholder 28">
            <a:extLst>
              <a:ext uri="{FF2B5EF4-FFF2-40B4-BE49-F238E27FC236}">
                <a16:creationId xmlns:a16="http://schemas.microsoft.com/office/drawing/2014/main" id="{67954E0F-5C99-A310-6EF3-DA3BF460C073}"/>
              </a:ext>
            </a:extLst>
          </p:cNvPr>
          <p:cNvSpPr>
            <a:spLocks noGrp="1"/>
          </p:cNvSpPr>
          <p:nvPr>
            <p:ph type="body" sz="quarter" idx="36" hasCustomPrompt="1"/>
          </p:nvPr>
        </p:nvSpPr>
        <p:spPr>
          <a:xfrm>
            <a:off x="3342503" y="236425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0" name="Text Placeholder 28">
            <a:extLst>
              <a:ext uri="{FF2B5EF4-FFF2-40B4-BE49-F238E27FC236}">
                <a16:creationId xmlns:a16="http://schemas.microsoft.com/office/drawing/2014/main" id="{22B54D18-E8AC-9BD6-03D0-4950A0C6F749}"/>
              </a:ext>
            </a:extLst>
          </p:cNvPr>
          <p:cNvSpPr>
            <a:spLocks noGrp="1"/>
          </p:cNvSpPr>
          <p:nvPr>
            <p:ph type="body" sz="quarter" idx="37" hasCustomPrompt="1"/>
          </p:nvPr>
        </p:nvSpPr>
        <p:spPr>
          <a:xfrm>
            <a:off x="3342503" y="267035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95994058-F09B-D1C3-F604-8F57F10EBB67}"/>
              </a:ext>
            </a:extLst>
          </p:cNvPr>
          <p:cNvSpPr>
            <a:spLocks noGrp="1"/>
          </p:cNvSpPr>
          <p:nvPr>
            <p:ph type="body" sz="quarter" idx="38" hasCustomPrompt="1"/>
          </p:nvPr>
        </p:nvSpPr>
        <p:spPr>
          <a:xfrm>
            <a:off x="3342503" y="297646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2" name="Text Placeholder 28">
            <a:extLst>
              <a:ext uri="{FF2B5EF4-FFF2-40B4-BE49-F238E27FC236}">
                <a16:creationId xmlns:a16="http://schemas.microsoft.com/office/drawing/2014/main" id="{E8D5AD95-3B8E-EFC5-5A76-0618C11D37F4}"/>
              </a:ext>
            </a:extLst>
          </p:cNvPr>
          <p:cNvSpPr>
            <a:spLocks noGrp="1"/>
          </p:cNvSpPr>
          <p:nvPr>
            <p:ph type="body" sz="quarter" idx="39" hasCustomPrompt="1"/>
          </p:nvPr>
        </p:nvSpPr>
        <p:spPr>
          <a:xfrm>
            <a:off x="3342503" y="328256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3" name="Text Placeholder 12">
            <a:extLst>
              <a:ext uri="{FF2B5EF4-FFF2-40B4-BE49-F238E27FC236}">
                <a16:creationId xmlns:a16="http://schemas.microsoft.com/office/drawing/2014/main" id="{B0AA40AE-B624-64B0-3763-420BF5E44E5B}"/>
              </a:ext>
            </a:extLst>
          </p:cNvPr>
          <p:cNvSpPr>
            <a:spLocks noGrp="1"/>
          </p:cNvSpPr>
          <p:nvPr>
            <p:ph type="body" sz="quarter" idx="40" hasCustomPrompt="1"/>
          </p:nvPr>
        </p:nvSpPr>
        <p:spPr>
          <a:xfrm>
            <a:off x="6141153"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0" name="Text Placeholder 12">
            <a:extLst>
              <a:ext uri="{FF2B5EF4-FFF2-40B4-BE49-F238E27FC236}">
                <a16:creationId xmlns:a16="http://schemas.microsoft.com/office/drawing/2014/main" id="{33590A32-9549-9EF5-C4BC-02B9902F6741}"/>
              </a:ext>
            </a:extLst>
          </p:cNvPr>
          <p:cNvSpPr>
            <a:spLocks noGrp="1"/>
          </p:cNvSpPr>
          <p:nvPr>
            <p:ph type="body" sz="quarter" idx="41" hasCustomPrompt="1"/>
          </p:nvPr>
        </p:nvSpPr>
        <p:spPr>
          <a:xfrm>
            <a:off x="6141153"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1" name="Text Placeholder 12">
            <a:extLst>
              <a:ext uri="{FF2B5EF4-FFF2-40B4-BE49-F238E27FC236}">
                <a16:creationId xmlns:a16="http://schemas.microsoft.com/office/drawing/2014/main" id="{988155D7-DB68-A0C2-D5EC-20574DB3E5A0}"/>
              </a:ext>
            </a:extLst>
          </p:cNvPr>
          <p:cNvSpPr>
            <a:spLocks noGrp="1"/>
          </p:cNvSpPr>
          <p:nvPr>
            <p:ph type="body" sz="quarter" idx="42" hasCustomPrompt="1"/>
          </p:nvPr>
        </p:nvSpPr>
        <p:spPr>
          <a:xfrm>
            <a:off x="6141153"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2" name="Text Placeholder 12">
            <a:extLst>
              <a:ext uri="{FF2B5EF4-FFF2-40B4-BE49-F238E27FC236}">
                <a16:creationId xmlns:a16="http://schemas.microsoft.com/office/drawing/2014/main" id="{FC6AC5F3-ECF9-216A-2062-2DCFAE27727C}"/>
              </a:ext>
            </a:extLst>
          </p:cNvPr>
          <p:cNvSpPr>
            <a:spLocks noGrp="1"/>
          </p:cNvSpPr>
          <p:nvPr>
            <p:ph type="body" sz="quarter" idx="43" hasCustomPrompt="1"/>
          </p:nvPr>
        </p:nvSpPr>
        <p:spPr>
          <a:xfrm>
            <a:off x="6141153"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3" name="Text Placeholder 12">
            <a:extLst>
              <a:ext uri="{FF2B5EF4-FFF2-40B4-BE49-F238E27FC236}">
                <a16:creationId xmlns:a16="http://schemas.microsoft.com/office/drawing/2014/main" id="{BAB5543D-2105-F02F-1236-0765BEC086E9}"/>
              </a:ext>
            </a:extLst>
          </p:cNvPr>
          <p:cNvSpPr>
            <a:spLocks noGrp="1"/>
          </p:cNvSpPr>
          <p:nvPr>
            <p:ph type="body" sz="quarter" idx="44" hasCustomPrompt="1"/>
          </p:nvPr>
        </p:nvSpPr>
        <p:spPr>
          <a:xfrm>
            <a:off x="6141153"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4" name="Text Placeholder 28">
            <a:extLst>
              <a:ext uri="{FF2B5EF4-FFF2-40B4-BE49-F238E27FC236}">
                <a16:creationId xmlns:a16="http://schemas.microsoft.com/office/drawing/2014/main" id="{9C0B1E0A-FBDD-61E2-D010-EEFE900E2E69}"/>
              </a:ext>
            </a:extLst>
          </p:cNvPr>
          <p:cNvSpPr>
            <a:spLocks noGrp="1"/>
          </p:cNvSpPr>
          <p:nvPr>
            <p:ph type="body" sz="quarter" idx="45" hasCustomPrompt="1"/>
          </p:nvPr>
        </p:nvSpPr>
        <p:spPr>
          <a:xfrm>
            <a:off x="6235319" y="205815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5" name="Text Placeholder 28">
            <a:extLst>
              <a:ext uri="{FF2B5EF4-FFF2-40B4-BE49-F238E27FC236}">
                <a16:creationId xmlns:a16="http://schemas.microsoft.com/office/drawing/2014/main" id="{566A960B-5315-A96C-5D7E-64DCE5489B45}"/>
              </a:ext>
            </a:extLst>
          </p:cNvPr>
          <p:cNvSpPr>
            <a:spLocks noGrp="1"/>
          </p:cNvSpPr>
          <p:nvPr>
            <p:ph type="body" sz="quarter" idx="46" hasCustomPrompt="1"/>
          </p:nvPr>
        </p:nvSpPr>
        <p:spPr>
          <a:xfrm>
            <a:off x="6235319" y="236425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1BDBD6B4-D55B-2B91-6739-8756E9BC7F5B}"/>
              </a:ext>
            </a:extLst>
          </p:cNvPr>
          <p:cNvSpPr>
            <a:spLocks noGrp="1"/>
          </p:cNvSpPr>
          <p:nvPr>
            <p:ph type="body" sz="quarter" idx="47" hasCustomPrompt="1"/>
          </p:nvPr>
        </p:nvSpPr>
        <p:spPr>
          <a:xfrm>
            <a:off x="6235319" y="267035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84F3D5B1-FC7E-7887-A43E-244E73267F75}"/>
              </a:ext>
            </a:extLst>
          </p:cNvPr>
          <p:cNvSpPr>
            <a:spLocks noGrp="1"/>
          </p:cNvSpPr>
          <p:nvPr>
            <p:ph type="body" sz="quarter" idx="48" hasCustomPrompt="1"/>
          </p:nvPr>
        </p:nvSpPr>
        <p:spPr>
          <a:xfrm>
            <a:off x="6235319" y="297646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EC351963-D78B-C9D4-4F98-2CA848A3EBC1}"/>
              </a:ext>
            </a:extLst>
          </p:cNvPr>
          <p:cNvSpPr>
            <a:spLocks noGrp="1"/>
          </p:cNvSpPr>
          <p:nvPr>
            <p:ph type="body" sz="quarter" idx="49" hasCustomPrompt="1"/>
          </p:nvPr>
        </p:nvSpPr>
        <p:spPr>
          <a:xfrm>
            <a:off x="6235319" y="328256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9" name="Text Placeholder 12">
            <a:extLst>
              <a:ext uri="{FF2B5EF4-FFF2-40B4-BE49-F238E27FC236}">
                <a16:creationId xmlns:a16="http://schemas.microsoft.com/office/drawing/2014/main" id="{D3887CA4-4145-E348-645C-2CF85BB8FA04}"/>
              </a:ext>
            </a:extLst>
          </p:cNvPr>
          <p:cNvSpPr>
            <a:spLocks noGrp="1"/>
          </p:cNvSpPr>
          <p:nvPr>
            <p:ph type="body" sz="quarter" idx="50" hasCustomPrompt="1"/>
          </p:nvPr>
        </p:nvSpPr>
        <p:spPr>
          <a:xfrm>
            <a:off x="40671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80" name="Text Placeholder 12">
            <a:extLst>
              <a:ext uri="{FF2B5EF4-FFF2-40B4-BE49-F238E27FC236}">
                <a16:creationId xmlns:a16="http://schemas.microsoft.com/office/drawing/2014/main" id="{B70D3B6F-0945-CE62-EF7F-B9F5CF7FFB6F}"/>
              </a:ext>
            </a:extLst>
          </p:cNvPr>
          <p:cNvSpPr>
            <a:spLocks noGrp="1"/>
          </p:cNvSpPr>
          <p:nvPr>
            <p:ph type="body" sz="quarter" idx="51" hasCustomPrompt="1"/>
          </p:nvPr>
        </p:nvSpPr>
        <p:spPr>
          <a:xfrm>
            <a:off x="40671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81" name="Text Placeholder 12">
            <a:extLst>
              <a:ext uri="{FF2B5EF4-FFF2-40B4-BE49-F238E27FC236}">
                <a16:creationId xmlns:a16="http://schemas.microsoft.com/office/drawing/2014/main" id="{8F5D71EA-099E-29CB-4658-9A4DCEBECB2A}"/>
              </a:ext>
            </a:extLst>
          </p:cNvPr>
          <p:cNvSpPr>
            <a:spLocks noGrp="1"/>
          </p:cNvSpPr>
          <p:nvPr>
            <p:ph type="body" sz="quarter" idx="52" hasCustomPrompt="1"/>
          </p:nvPr>
        </p:nvSpPr>
        <p:spPr>
          <a:xfrm>
            <a:off x="40671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82" name="Text Placeholder 12">
            <a:extLst>
              <a:ext uri="{FF2B5EF4-FFF2-40B4-BE49-F238E27FC236}">
                <a16:creationId xmlns:a16="http://schemas.microsoft.com/office/drawing/2014/main" id="{BE5F5FE7-645B-782D-A6FD-1E379B6BFA41}"/>
              </a:ext>
            </a:extLst>
          </p:cNvPr>
          <p:cNvSpPr>
            <a:spLocks noGrp="1"/>
          </p:cNvSpPr>
          <p:nvPr>
            <p:ph type="body" sz="quarter" idx="53" hasCustomPrompt="1"/>
          </p:nvPr>
        </p:nvSpPr>
        <p:spPr>
          <a:xfrm>
            <a:off x="40671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83" name="Text Placeholder 12">
            <a:extLst>
              <a:ext uri="{FF2B5EF4-FFF2-40B4-BE49-F238E27FC236}">
                <a16:creationId xmlns:a16="http://schemas.microsoft.com/office/drawing/2014/main" id="{5880B1F5-E92E-3E6F-38DD-196921E18A83}"/>
              </a:ext>
            </a:extLst>
          </p:cNvPr>
          <p:cNvSpPr>
            <a:spLocks noGrp="1"/>
          </p:cNvSpPr>
          <p:nvPr>
            <p:ph type="body" sz="quarter" idx="54" hasCustomPrompt="1"/>
          </p:nvPr>
        </p:nvSpPr>
        <p:spPr>
          <a:xfrm>
            <a:off x="40671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84" name="Text Placeholder 28">
            <a:extLst>
              <a:ext uri="{FF2B5EF4-FFF2-40B4-BE49-F238E27FC236}">
                <a16:creationId xmlns:a16="http://schemas.microsoft.com/office/drawing/2014/main" id="{02424A1C-F097-024C-AF53-7F79574B4603}"/>
              </a:ext>
            </a:extLst>
          </p:cNvPr>
          <p:cNvSpPr>
            <a:spLocks noGrp="1"/>
          </p:cNvSpPr>
          <p:nvPr>
            <p:ph type="body" sz="quarter" idx="55" hasCustomPrompt="1"/>
          </p:nvPr>
        </p:nvSpPr>
        <p:spPr>
          <a:xfrm>
            <a:off x="500883" y="3912537"/>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5" name="Text Placeholder 28">
            <a:extLst>
              <a:ext uri="{FF2B5EF4-FFF2-40B4-BE49-F238E27FC236}">
                <a16:creationId xmlns:a16="http://schemas.microsoft.com/office/drawing/2014/main" id="{E981D046-ABB4-9669-5AD9-B87905F742FB}"/>
              </a:ext>
            </a:extLst>
          </p:cNvPr>
          <p:cNvSpPr>
            <a:spLocks noGrp="1"/>
          </p:cNvSpPr>
          <p:nvPr>
            <p:ph type="body" sz="quarter" idx="56" hasCustomPrompt="1"/>
          </p:nvPr>
        </p:nvSpPr>
        <p:spPr>
          <a:xfrm>
            <a:off x="500883" y="4218640"/>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6" name="Text Placeholder 28">
            <a:extLst>
              <a:ext uri="{FF2B5EF4-FFF2-40B4-BE49-F238E27FC236}">
                <a16:creationId xmlns:a16="http://schemas.microsoft.com/office/drawing/2014/main" id="{F931A586-3A23-1D9F-A37D-BE6DEEB65011}"/>
              </a:ext>
            </a:extLst>
          </p:cNvPr>
          <p:cNvSpPr>
            <a:spLocks noGrp="1"/>
          </p:cNvSpPr>
          <p:nvPr>
            <p:ph type="body" sz="quarter" idx="57" hasCustomPrompt="1"/>
          </p:nvPr>
        </p:nvSpPr>
        <p:spPr>
          <a:xfrm>
            <a:off x="500883" y="4524743"/>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7" name="Text Placeholder 28">
            <a:extLst>
              <a:ext uri="{FF2B5EF4-FFF2-40B4-BE49-F238E27FC236}">
                <a16:creationId xmlns:a16="http://schemas.microsoft.com/office/drawing/2014/main" id="{1296138E-6658-CC78-45FC-AAB4FAF2FC7E}"/>
              </a:ext>
            </a:extLst>
          </p:cNvPr>
          <p:cNvSpPr>
            <a:spLocks noGrp="1"/>
          </p:cNvSpPr>
          <p:nvPr>
            <p:ph type="body" sz="quarter" idx="58" hasCustomPrompt="1"/>
          </p:nvPr>
        </p:nvSpPr>
        <p:spPr>
          <a:xfrm>
            <a:off x="500883" y="4830846"/>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8" name="Text Placeholder 28">
            <a:extLst>
              <a:ext uri="{FF2B5EF4-FFF2-40B4-BE49-F238E27FC236}">
                <a16:creationId xmlns:a16="http://schemas.microsoft.com/office/drawing/2014/main" id="{D80469FC-AD5B-396E-6DE7-E72FD521424F}"/>
              </a:ext>
            </a:extLst>
          </p:cNvPr>
          <p:cNvSpPr>
            <a:spLocks noGrp="1"/>
          </p:cNvSpPr>
          <p:nvPr>
            <p:ph type="body" sz="quarter" idx="59" hasCustomPrompt="1"/>
          </p:nvPr>
        </p:nvSpPr>
        <p:spPr>
          <a:xfrm>
            <a:off x="500883" y="5136949"/>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9" name="Text Placeholder 12">
            <a:extLst>
              <a:ext uri="{FF2B5EF4-FFF2-40B4-BE49-F238E27FC236}">
                <a16:creationId xmlns:a16="http://schemas.microsoft.com/office/drawing/2014/main" id="{72549C96-FA84-2A8B-957E-9A1C9E8B561D}"/>
              </a:ext>
            </a:extLst>
          </p:cNvPr>
          <p:cNvSpPr>
            <a:spLocks noGrp="1"/>
          </p:cNvSpPr>
          <p:nvPr>
            <p:ph type="body" sz="quarter" idx="60" hasCustomPrompt="1"/>
          </p:nvPr>
        </p:nvSpPr>
        <p:spPr>
          <a:xfrm>
            <a:off x="324833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90" name="Text Placeholder 12">
            <a:extLst>
              <a:ext uri="{FF2B5EF4-FFF2-40B4-BE49-F238E27FC236}">
                <a16:creationId xmlns:a16="http://schemas.microsoft.com/office/drawing/2014/main" id="{D69DB6E5-374E-6E74-50B6-F16315FD3885}"/>
              </a:ext>
            </a:extLst>
          </p:cNvPr>
          <p:cNvSpPr>
            <a:spLocks noGrp="1"/>
          </p:cNvSpPr>
          <p:nvPr>
            <p:ph type="body" sz="quarter" idx="61" hasCustomPrompt="1"/>
          </p:nvPr>
        </p:nvSpPr>
        <p:spPr>
          <a:xfrm>
            <a:off x="324833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91" name="Text Placeholder 12">
            <a:extLst>
              <a:ext uri="{FF2B5EF4-FFF2-40B4-BE49-F238E27FC236}">
                <a16:creationId xmlns:a16="http://schemas.microsoft.com/office/drawing/2014/main" id="{AC2D301E-B06C-20B6-052E-E4DF41271D98}"/>
              </a:ext>
            </a:extLst>
          </p:cNvPr>
          <p:cNvSpPr>
            <a:spLocks noGrp="1"/>
          </p:cNvSpPr>
          <p:nvPr>
            <p:ph type="body" sz="quarter" idx="62" hasCustomPrompt="1"/>
          </p:nvPr>
        </p:nvSpPr>
        <p:spPr>
          <a:xfrm>
            <a:off x="324833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92" name="Text Placeholder 12">
            <a:extLst>
              <a:ext uri="{FF2B5EF4-FFF2-40B4-BE49-F238E27FC236}">
                <a16:creationId xmlns:a16="http://schemas.microsoft.com/office/drawing/2014/main" id="{2997715C-3950-D5E1-6347-59CCE52024DB}"/>
              </a:ext>
            </a:extLst>
          </p:cNvPr>
          <p:cNvSpPr>
            <a:spLocks noGrp="1"/>
          </p:cNvSpPr>
          <p:nvPr>
            <p:ph type="body" sz="quarter" idx="63" hasCustomPrompt="1"/>
          </p:nvPr>
        </p:nvSpPr>
        <p:spPr>
          <a:xfrm>
            <a:off x="324833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93" name="Text Placeholder 12">
            <a:extLst>
              <a:ext uri="{FF2B5EF4-FFF2-40B4-BE49-F238E27FC236}">
                <a16:creationId xmlns:a16="http://schemas.microsoft.com/office/drawing/2014/main" id="{CF55FD70-72B6-B5E0-5A45-B502E1054EA5}"/>
              </a:ext>
            </a:extLst>
          </p:cNvPr>
          <p:cNvSpPr>
            <a:spLocks noGrp="1"/>
          </p:cNvSpPr>
          <p:nvPr>
            <p:ph type="body" sz="quarter" idx="64" hasCustomPrompt="1"/>
          </p:nvPr>
        </p:nvSpPr>
        <p:spPr>
          <a:xfrm>
            <a:off x="324833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94" name="Text Placeholder 28">
            <a:extLst>
              <a:ext uri="{FF2B5EF4-FFF2-40B4-BE49-F238E27FC236}">
                <a16:creationId xmlns:a16="http://schemas.microsoft.com/office/drawing/2014/main" id="{48FF559E-F761-25B2-DCAC-7143F98CC6A3}"/>
              </a:ext>
            </a:extLst>
          </p:cNvPr>
          <p:cNvSpPr>
            <a:spLocks noGrp="1"/>
          </p:cNvSpPr>
          <p:nvPr>
            <p:ph type="body" sz="quarter" idx="65" hasCustomPrompt="1"/>
          </p:nvPr>
        </p:nvSpPr>
        <p:spPr>
          <a:xfrm>
            <a:off x="3342503" y="3912537"/>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5" name="Text Placeholder 28">
            <a:extLst>
              <a:ext uri="{FF2B5EF4-FFF2-40B4-BE49-F238E27FC236}">
                <a16:creationId xmlns:a16="http://schemas.microsoft.com/office/drawing/2014/main" id="{6E4E2DC4-E660-6B49-B81C-BA7306854870}"/>
              </a:ext>
            </a:extLst>
          </p:cNvPr>
          <p:cNvSpPr>
            <a:spLocks noGrp="1"/>
          </p:cNvSpPr>
          <p:nvPr>
            <p:ph type="body" sz="quarter" idx="66" hasCustomPrompt="1"/>
          </p:nvPr>
        </p:nvSpPr>
        <p:spPr>
          <a:xfrm>
            <a:off x="3342503" y="4218640"/>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6" name="Text Placeholder 28">
            <a:extLst>
              <a:ext uri="{FF2B5EF4-FFF2-40B4-BE49-F238E27FC236}">
                <a16:creationId xmlns:a16="http://schemas.microsoft.com/office/drawing/2014/main" id="{6C8CC3F0-75D6-370E-C0BF-60280F8B0F4B}"/>
              </a:ext>
            </a:extLst>
          </p:cNvPr>
          <p:cNvSpPr>
            <a:spLocks noGrp="1"/>
          </p:cNvSpPr>
          <p:nvPr>
            <p:ph type="body" sz="quarter" idx="67" hasCustomPrompt="1"/>
          </p:nvPr>
        </p:nvSpPr>
        <p:spPr>
          <a:xfrm>
            <a:off x="3342503" y="4524743"/>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7" name="Text Placeholder 28">
            <a:extLst>
              <a:ext uri="{FF2B5EF4-FFF2-40B4-BE49-F238E27FC236}">
                <a16:creationId xmlns:a16="http://schemas.microsoft.com/office/drawing/2014/main" id="{3F5ECFE3-9DC1-5B4F-1922-90837F547AA8}"/>
              </a:ext>
            </a:extLst>
          </p:cNvPr>
          <p:cNvSpPr>
            <a:spLocks noGrp="1"/>
          </p:cNvSpPr>
          <p:nvPr>
            <p:ph type="body" sz="quarter" idx="68" hasCustomPrompt="1"/>
          </p:nvPr>
        </p:nvSpPr>
        <p:spPr>
          <a:xfrm>
            <a:off x="3342503" y="4830846"/>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8" name="Text Placeholder 28">
            <a:extLst>
              <a:ext uri="{FF2B5EF4-FFF2-40B4-BE49-F238E27FC236}">
                <a16:creationId xmlns:a16="http://schemas.microsoft.com/office/drawing/2014/main" id="{95295309-9796-77E1-574E-15C9556CCD5A}"/>
              </a:ext>
            </a:extLst>
          </p:cNvPr>
          <p:cNvSpPr>
            <a:spLocks noGrp="1"/>
          </p:cNvSpPr>
          <p:nvPr>
            <p:ph type="body" sz="quarter" idx="69" hasCustomPrompt="1"/>
          </p:nvPr>
        </p:nvSpPr>
        <p:spPr>
          <a:xfrm>
            <a:off x="3342503" y="5136949"/>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9" name="Text Placeholder 12">
            <a:extLst>
              <a:ext uri="{FF2B5EF4-FFF2-40B4-BE49-F238E27FC236}">
                <a16:creationId xmlns:a16="http://schemas.microsoft.com/office/drawing/2014/main" id="{8317F08C-86E9-774C-19DF-6170C313F97E}"/>
              </a:ext>
            </a:extLst>
          </p:cNvPr>
          <p:cNvSpPr>
            <a:spLocks noGrp="1"/>
          </p:cNvSpPr>
          <p:nvPr>
            <p:ph type="body" sz="quarter" idx="70" hasCustomPrompt="1"/>
          </p:nvPr>
        </p:nvSpPr>
        <p:spPr>
          <a:xfrm>
            <a:off x="6141153"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0" name="Text Placeholder 12">
            <a:extLst>
              <a:ext uri="{FF2B5EF4-FFF2-40B4-BE49-F238E27FC236}">
                <a16:creationId xmlns:a16="http://schemas.microsoft.com/office/drawing/2014/main" id="{9CCA1357-3C25-153C-C729-9075E8E8C96D}"/>
              </a:ext>
            </a:extLst>
          </p:cNvPr>
          <p:cNvSpPr>
            <a:spLocks noGrp="1"/>
          </p:cNvSpPr>
          <p:nvPr>
            <p:ph type="body" sz="quarter" idx="71" hasCustomPrompt="1"/>
          </p:nvPr>
        </p:nvSpPr>
        <p:spPr>
          <a:xfrm>
            <a:off x="6141153"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01" name="Text Placeholder 12">
            <a:extLst>
              <a:ext uri="{FF2B5EF4-FFF2-40B4-BE49-F238E27FC236}">
                <a16:creationId xmlns:a16="http://schemas.microsoft.com/office/drawing/2014/main" id="{D0B1054F-9C7D-5665-7F4E-82ACA2BC8450}"/>
              </a:ext>
            </a:extLst>
          </p:cNvPr>
          <p:cNvSpPr>
            <a:spLocks noGrp="1"/>
          </p:cNvSpPr>
          <p:nvPr>
            <p:ph type="body" sz="quarter" idx="72" hasCustomPrompt="1"/>
          </p:nvPr>
        </p:nvSpPr>
        <p:spPr>
          <a:xfrm>
            <a:off x="6141153"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02" name="Text Placeholder 12">
            <a:extLst>
              <a:ext uri="{FF2B5EF4-FFF2-40B4-BE49-F238E27FC236}">
                <a16:creationId xmlns:a16="http://schemas.microsoft.com/office/drawing/2014/main" id="{95C7C35C-8E3C-CA43-B722-162B8E2231E3}"/>
              </a:ext>
            </a:extLst>
          </p:cNvPr>
          <p:cNvSpPr>
            <a:spLocks noGrp="1"/>
          </p:cNvSpPr>
          <p:nvPr>
            <p:ph type="body" sz="quarter" idx="73" hasCustomPrompt="1"/>
          </p:nvPr>
        </p:nvSpPr>
        <p:spPr>
          <a:xfrm>
            <a:off x="6141153"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03" name="Text Placeholder 12">
            <a:extLst>
              <a:ext uri="{FF2B5EF4-FFF2-40B4-BE49-F238E27FC236}">
                <a16:creationId xmlns:a16="http://schemas.microsoft.com/office/drawing/2014/main" id="{447DFCE7-0C64-37B1-871D-229AD5145538}"/>
              </a:ext>
            </a:extLst>
          </p:cNvPr>
          <p:cNvSpPr>
            <a:spLocks noGrp="1"/>
          </p:cNvSpPr>
          <p:nvPr>
            <p:ph type="body" sz="quarter" idx="74" hasCustomPrompt="1"/>
          </p:nvPr>
        </p:nvSpPr>
        <p:spPr>
          <a:xfrm>
            <a:off x="6141153"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04" name="Text Placeholder 28">
            <a:extLst>
              <a:ext uri="{FF2B5EF4-FFF2-40B4-BE49-F238E27FC236}">
                <a16:creationId xmlns:a16="http://schemas.microsoft.com/office/drawing/2014/main" id="{70547246-941A-86F1-3187-F69351D8B8DB}"/>
              </a:ext>
            </a:extLst>
          </p:cNvPr>
          <p:cNvSpPr>
            <a:spLocks noGrp="1"/>
          </p:cNvSpPr>
          <p:nvPr>
            <p:ph type="body" sz="quarter" idx="75" hasCustomPrompt="1"/>
          </p:nvPr>
        </p:nvSpPr>
        <p:spPr>
          <a:xfrm>
            <a:off x="6235319" y="3912537"/>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5" name="Text Placeholder 28">
            <a:extLst>
              <a:ext uri="{FF2B5EF4-FFF2-40B4-BE49-F238E27FC236}">
                <a16:creationId xmlns:a16="http://schemas.microsoft.com/office/drawing/2014/main" id="{A18462D0-C341-D712-6A42-8AF375EF0144}"/>
              </a:ext>
            </a:extLst>
          </p:cNvPr>
          <p:cNvSpPr>
            <a:spLocks noGrp="1"/>
          </p:cNvSpPr>
          <p:nvPr>
            <p:ph type="body" sz="quarter" idx="76" hasCustomPrompt="1"/>
          </p:nvPr>
        </p:nvSpPr>
        <p:spPr>
          <a:xfrm>
            <a:off x="6235319" y="4218640"/>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6" name="Text Placeholder 28">
            <a:extLst>
              <a:ext uri="{FF2B5EF4-FFF2-40B4-BE49-F238E27FC236}">
                <a16:creationId xmlns:a16="http://schemas.microsoft.com/office/drawing/2014/main" id="{2034F0CA-3631-9685-F03D-D580441AD430}"/>
              </a:ext>
            </a:extLst>
          </p:cNvPr>
          <p:cNvSpPr>
            <a:spLocks noGrp="1"/>
          </p:cNvSpPr>
          <p:nvPr>
            <p:ph type="body" sz="quarter" idx="77" hasCustomPrompt="1"/>
          </p:nvPr>
        </p:nvSpPr>
        <p:spPr>
          <a:xfrm>
            <a:off x="6235319" y="4524743"/>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7" name="Text Placeholder 28">
            <a:extLst>
              <a:ext uri="{FF2B5EF4-FFF2-40B4-BE49-F238E27FC236}">
                <a16:creationId xmlns:a16="http://schemas.microsoft.com/office/drawing/2014/main" id="{37BDE776-4888-2E07-8302-C5C406184D18}"/>
              </a:ext>
            </a:extLst>
          </p:cNvPr>
          <p:cNvSpPr>
            <a:spLocks noGrp="1"/>
          </p:cNvSpPr>
          <p:nvPr>
            <p:ph type="body" sz="quarter" idx="78" hasCustomPrompt="1"/>
          </p:nvPr>
        </p:nvSpPr>
        <p:spPr>
          <a:xfrm>
            <a:off x="6235319" y="4830846"/>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8" name="Text Placeholder 28">
            <a:extLst>
              <a:ext uri="{FF2B5EF4-FFF2-40B4-BE49-F238E27FC236}">
                <a16:creationId xmlns:a16="http://schemas.microsoft.com/office/drawing/2014/main" id="{DBFF82DC-42CC-D02F-E640-1EDB4DEEB230}"/>
              </a:ext>
            </a:extLst>
          </p:cNvPr>
          <p:cNvSpPr>
            <a:spLocks noGrp="1"/>
          </p:cNvSpPr>
          <p:nvPr>
            <p:ph type="body" sz="quarter" idx="79" hasCustomPrompt="1"/>
          </p:nvPr>
        </p:nvSpPr>
        <p:spPr>
          <a:xfrm>
            <a:off x="6235319" y="5136949"/>
            <a:ext cx="2369107" cy="3600"/>
          </a:xfrm>
          <a:solidFill>
            <a:schemeClr val="tx1"/>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479513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act details x6 white">
    <p:bg>
      <p:bgRef idx="1001">
        <a:schemeClr val="bg2"/>
      </p:bgRef>
    </p:bg>
    <p:spTree>
      <p:nvGrpSpPr>
        <p:cNvPr id="1" name=""/>
        <p:cNvGrpSpPr/>
        <p:nvPr/>
      </p:nvGrpSpPr>
      <p:grpSpPr>
        <a:xfrm>
          <a:off x="0" y="0"/>
          <a:ext cx="0" cy="0"/>
          <a:chOff x="0" y="0"/>
          <a:chExt cx="0" cy="0"/>
        </a:xfrm>
      </p:grpSpPr>
      <p:pic>
        <p:nvPicPr>
          <p:cNvPr id="2" name="Picture 1" descr="A white wall with squares&#10;&#10;Description automatically generated">
            <a:extLst>
              <a:ext uri="{FF2B5EF4-FFF2-40B4-BE49-F238E27FC236}">
                <a16:creationId xmlns:a16="http://schemas.microsoft.com/office/drawing/2014/main" id="{6C66B6DB-283A-EC9A-77C6-3F5FA380D5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bg2"/>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bg2"/>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5" name="Graphic 4">
            <a:extLst>
              <a:ext uri="{FF2B5EF4-FFF2-40B4-BE49-F238E27FC236}">
                <a16:creationId xmlns:a16="http://schemas.microsoft.com/office/drawing/2014/main" id="{4D1A5609-FEC5-6CE2-F12A-D73351FB4B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7" name="Graphic 6">
            <a:extLst>
              <a:ext uri="{FF2B5EF4-FFF2-40B4-BE49-F238E27FC236}">
                <a16:creationId xmlns:a16="http://schemas.microsoft.com/office/drawing/2014/main" id="{9E618021-9795-5B12-F43B-BE9845A35C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0" name="Text Placeholder 12">
            <a:extLst>
              <a:ext uri="{FF2B5EF4-FFF2-40B4-BE49-F238E27FC236}">
                <a16:creationId xmlns:a16="http://schemas.microsoft.com/office/drawing/2014/main" id="{F463AA91-E934-40F2-634C-5DC2BDB75009}"/>
              </a:ext>
            </a:extLst>
          </p:cNvPr>
          <p:cNvSpPr>
            <a:spLocks noGrp="1"/>
          </p:cNvSpPr>
          <p:nvPr>
            <p:ph type="body" sz="quarter" idx="10" hasCustomPrompt="1"/>
          </p:nvPr>
        </p:nvSpPr>
        <p:spPr>
          <a:xfrm>
            <a:off x="406717" y="178682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0F87A838-47DA-9538-C2D5-521EBA65F697}"/>
              </a:ext>
            </a:extLst>
          </p:cNvPr>
          <p:cNvSpPr>
            <a:spLocks noGrp="1"/>
          </p:cNvSpPr>
          <p:nvPr>
            <p:ph type="body" sz="quarter" idx="11" hasCustomPrompt="1"/>
          </p:nvPr>
        </p:nvSpPr>
        <p:spPr>
          <a:xfrm>
            <a:off x="406717" y="209292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8D44E666-5275-4278-09EB-E5EC6CD4AE2D}"/>
              </a:ext>
            </a:extLst>
          </p:cNvPr>
          <p:cNvSpPr>
            <a:spLocks noGrp="1"/>
          </p:cNvSpPr>
          <p:nvPr>
            <p:ph type="body" sz="quarter" idx="12" hasCustomPrompt="1"/>
          </p:nvPr>
        </p:nvSpPr>
        <p:spPr>
          <a:xfrm>
            <a:off x="406717" y="239902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7F425FD1-ACAD-9870-E3D6-B810DA89AD7B}"/>
              </a:ext>
            </a:extLst>
          </p:cNvPr>
          <p:cNvSpPr>
            <a:spLocks noGrp="1"/>
          </p:cNvSpPr>
          <p:nvPr>
            <p:ph type="body" sz="quarter" idx="13" hasCustomPrompt="1"/>
          </p:nvPr>
        </p:nvSpPr>
        <p:spPr>
          <a:xfrm>
            <a:off x="406717" y="270513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0639C70E-2DC6-6ED2-500C-29E40A890E30}"/>
              </a:ext>
            </a:extLst>
          </p:cNvPr>
          <p:cNvSpPr>
            <a:spLocks noGrp="1"/>
          </p:cNvSpPr>
          <p:nvPr>
            <p:ph type="body" sz="quarter" idx="14" hasCustomPrompt="1"/>
          </p:nvPr>
        </p:nvSpPr>
        <p:spPr>
          <a:xfrm>
            <a:off x="406717" y="301123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28">
            <a:extLst>
              <a:ext uri="{FF2B5EF4-FFF2-40B4-BE49-F238E27FC236}">
                <a16:creationId xmlns:a16="http://schemas.microsoft.com/office/drawing/2014/main" id="{D2241E35-8E0F-477A-6CC0-221FC63A05AE}"/>
              </a:ext>
            </a:extLst>
          </p:cNvPr>
          <p:cNvSpPr>
            <a:spLocks noGrp="1"/>
          </p:cNvSpPr>
          <p:nvPr>
            <p:ph type="body" sz="quarter" idx="25" hasCustomPrompt="1"/>
          </p:nvPr>
        </p:nvSpPr>
        <p:spPr>
          <a:xfrm>
            <a:off x="500883" y="205815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4" name="Text Placeholder 28">
            <a:extLst>
              <a:ext uri="{FF2B5EF4-FFF2-40B4-BE49-F238E27FC236}">
                <a16:creationId xmlns:a16="http://schemas.microsoft.com/office/drawing/2014/main" id="{EDE0570E-DCF9-8B84-76C3-5233C89F75AC}"/>
              </a:ext>
            </a:extLst>
          </p:cNvPr>
          <p:cNvSpPr>
            <a:spLocks noGrp="1"/>
          </p:cNvSpPr>
          <p:nvPr>
            <p:ph type="body" sz="quarter" idx="26" hasCustomPrompt="1"/>
          </p:nvPr>
        </p:nvSpPr>
        <p:spPr>
          <a:xfrm>
            <a:off x="500883" y="236425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5" name="Text Placeholder 28">
            <a:extLst>
              <a:ext uri="{FF2B5EF4-FFF2-40B4-BE49-F238E27FC236}">
                <a16:creationId xmlns:a16="http://schemas.microsoft.com/office/drawing/2014/main" id="{E057196E-925E-04DA-E452-8D27B4670C05}"/>
              </a:ext>
            </a:extLst>
          </p:cNvPr>
          <p:cNvSpPr>
            <a:spLocks noGrp="1"/>
          </p:cNvSpPr>
          <p:nvPr>
            <p:ph type="body" sz="quarter" idx="27" hasCustomPrompt="1"/>
          </p:nvPr>
        </p:nvSpPr>
        <p:spPr>
          <a:xfrm>
            <a:off x="500883" y="267035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6" name="Text Placeholder 28">
            <a:extLst>
              <a:ext uri="{FF2B5EF4-FFF2-40B4-BE49-F238E27FC236}">
                <a16:creationId xmlns:a16="http://schemas.microsoft.com/office/drawing/2014/main" id="{5D5525CA-BAD9-3C9B-3CB7-1E04EA6267EC}"/>
              </a:ext>
            </a:extLst>
          </p:cNvPr>
          <p:cNvSpPr>
            <a:spLocks noGrp="1"/>
          </p:cNvSpPr>
          <p:nvPr>
            <p:ph type="body" sz="quarter" idx="28" hasCustomPrompt="1"/>
          </p:nvPr>
        </p:nvSpPr>
        <p:spPr>
          <a:xfrm>
            <a:off x="500883" y="297646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7" name="Text Placeholder 28">
            <a:extLst>
              <a:ext uri="{FF2B5EF4-FFF2-40B4-BE49-F238E27FC236}">
                <a16:creationId xmlns:a16="http://schemas.microsoft.com/office/drawing/2014/main" id="{5BDA25B1-5898-AD09-5ED1-2331CABA83BA}"/>
              </a:ext>
            </a:extLst>
          </p:cNvPr>
          <p:cNvSpPr>
            <a:spLocks noGrp="1"/>
          </p:cNvSpPr>
          <p:nvPr>
            <p:ph type="body" sz="quarter" idx="29" hasCustomPrompt="1"/>
          </p:nvPr>
        </p:nvSpPr>
        <p:spPr>
          <a:xfrm>
            <a:off x="500883" y="328256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4" name="Title 2">
            <a:extLst>
              <a:ext uri="{FF2B5EF4-FFF2-40B4-BE49-F238E27FC236}">
                <a16:creationId xmlns:a16="http://schemas.microsoft.com/office/drawing/2014/main" id="{4F1E952D-9EF6-F44E-9DD4-CAAB9F0A73B9}"/>
              </a:ext>
            </a:extLst>
          </p:cNvPr>
          <p:cNvSpPr>
            <a:spLocks noGrp="1"/>
          </p:cNvSpPr>
          <p:nvPr>
            <p:ph type="title" hasCustomPrompt="1"/>
          </p:nvPr>
        </p:nvSpPr>
        <p:spPr>
          <a:xfrm>
            <a:off x="450849" y="473393"/>
            <a:ext cx="6230505" cy="1109663"/>
          </a:xfrm>
        </p:spPr>
        <p:txBody>
          <a:bodyPr/>
          <a:lstStyle>
            <a:lvl1pPr>
              <a:defRPr sz="6000">
                <a:solidFill>
                  <a:schemeClr val="bg2"/>
                </a:solidFill>
                <a:latin typeface="+mn-lt"/>
              </a:defRPr>
            </a:lvl1pPr>
          </a:lstStyle>
          <a:p>
            <a:r>
              <a:rPr lang="en-GB" dirty="0"/>
              <a:t>Contact us</a:t>
            </a:r>
          </a:p>
        </p:txBody>
      </p:sp>
      <p:sp>
        <p:nvSpPr>
          <p:cNvPr id="35" name="Text Placeholder 12">
            <a:extLst>
              <a:ext uri="{FF2B5EF4-FFF2-40B4-BE49-F238E27FC236}">
                <a16:creationId xmlns:a16="http://schemas.microsoft.com/office/drawing/2014/main" id="{B62F5ACF-BE20-08E6-D0AF-24278D78C310}"/>
              </a:ext>
            </a:extLst>
          </p:cNvPr>
          <p:cNvSpPr>
            <a:spLocks noGrp="1"/>
          </p:cNvSpPr>
          <p:nvPr>
            <p:ph type="body" sz="quarter" idx="30" hasCustomPrompt="1"/>
          </p:nvPr>
        </p:nvSpPr>
        <p:spPr>
          <a:xfrm>
            <a:off x="3248337" y="178682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6" name="Text Placeholder 12">
            <a:extLst>
              <a:ext uri="{FF2B5EF4-FFF2-40B4-BE49-F238E27FC236}">
                <a16:creationId xmlns:a16="http://schemas.microsoft.com/office/drawing/2014/main" id="{CCB8CE3D-D2ED-D7BB-8787-2C525AD5AE10}"/>
              </a:ext>
            </a:extLst>
          </p:cNvPr>
          <p:cNvSpPr>
            <a:spLocks noGrp="1"/>
          </p:cNvSpPr>
          <p:nvPr>
            <p:ph type="body" sz="quarter" idx="31" hasCustomPrompt="1"/>
          </p:nvPr>
        </p:nvSpPr>
        <p:spPr>
          <a:xfrm>
            <a:off x="3248337" y="209292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37" name="Text Placeholder 12">
            <a:extLst>
              <a:ext uri="{FF2B5EF4-FFF2-40B4-BE49-F238E27FC236}">
                <a16:creationId xmlns:a16="http://schemas.microsoft.com/office/drawing/2014/main" id="{80F03593-8739-1451-AC14-031A7BC21204}"/>
              </a:ext>
            </a:extLst>
          </p:cNvPr>
          <p:cNvSpPr>
            <a:spLocks noGrp="1"/>
          </p:cNvSpPr>
          <p:nvPr>
            <p:ph type="body" sz="quarter" idx="32" hasCustomPrompt="1"/>
          </p:nvPr>
        </p:nvSpPr>
        <p:spPr>
          <a:xfrm>
            <a:off x="3248337" y="239902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38" name="Text Placeholder 12">
            <a:extLst>
              <a:ext uri="{FF2B5EF4-FFF2-40B4-BE49-F238E27FC236}">
                <a16:creationId xmlns:a16="http://schemas.microsoft.com/office/drawing/2014/main" id="{EC650E55-3F34-1F47-B287-59BCC89CF0B7}"/>
              </a:ext>
            </a:extLst>
          </p:cNvPr>
          <p:cNvSpPr>
            <a:spLocks noGrp="1"/>
          </p:cNvSpPr>
          <p:nvPr>
            <p:ph type="body" sz="quarter" idx="33" hasCustomPrompt="1"/>
          </p:nvPr>
        </p:nvSpPr>
        <p:spPr>
          <a:xfrm>
            <a:off x="3248337" y="270513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39" name="Text Placeholder 12">
            <a:extLst>
              <a:ext uri="{FF2B5EF4-FFF2-40B4-BE49-F238E27FC236}">
                <a16:creationId xmlns:a16="http://schemas.microsoft.com/office/drawing/2014/main" id="{F62A1F27-A95C-F789-6415-504B0726F7C3}"/>
              </a:ext>
            </a:extLst>
          </p:cNvPr>
          <p:cNvSpPr>
            <a:spLocks noGrp="1"/>
          </p:cNvSpPr>
          <p:nvPr>
            <p:ph type="body" sz="quarter" idx="34" hasCustomPrompt="1"/>
          </p:nvPr>
        </p:nvSpPr>
        <p:spPr>
          <a:xfrm>
            <a:off x="3248337" y="301123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0" name="Text Placeholder 28">
            <a:extLst>
              <a:ext uri="{FF2B5EF4-FFF2-40B4-BE49-F238E27FC236}">
                <a16:creationId xmlns:a16="http://schemas.microsoft.com/office/drawing/2014/main" id="{21F632C8-0023-13BC-C5DE-7EFBC3231150}"/>
              </a:ext>
            </a:extLst>
          </p:cNvPr>
          <p:cNvSpPr>
            <a:spLocks noGrp="1"/>
          </p:cNvSpPr>
          <p:nvPr>
            <p:ph type="body" sz="quarter" idx="35" hasCustomPrompt="1"/>
          </p:nvPr>
        </p:nvSpPr>
        <p:spPr>
          <a:xfrm>
            <a:off x="3342503" y="205815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DE885507-DE8E-3634-5D94-78CC20459621}"/>
              </a:ext>
            </a:extLst>
          </p:cNvPr>
          <p:cNvSpPr>
            <a:spLocks noGrp="1"/>
          </p:cNvSpPr>
          <p:nvPr>
            <p:ph type="body" sz="quarter" idx="36" hasCustomPrompt="1"/>
          </p:nvPr>
        </p:nvSpPr>
        <p:spPr>
          <a:xfrm>
            <a:off x="3342503" y="236425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2" name="Text Placeholder 28">
            <a:extLst>
              <a:ext uri="{FF2B5EF4-FFF2-40B4-BE49-F238E27FC236}">
                <a16:creationId xmlns:a16="http://schemas.microsoft.com/office/drawing/2014/main" id="{298888A4-81C0-9F7E-E9FB-36BC111E8FCE}"/>
              </a:ext>
            </a:extLst>
          </p:cNvPr>
          <p:cNvSpPr>
            <a:spLocks noGrp="1"/>
          </p:cNvSpPr>
          <p:nvPr>
            <p:ph type="body" sz="quarter" idx="37" hasCustomPrompt="1"/>
          </p:nvPr>
        </p:nvSpPr>
        <p:spPr>
          <a:xfrm>
            <a:off x="3342503" y="267035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3" name="Text Placeholder 28">
            <a:extLst>
              <a:ext uri="{FF2B5EF4-FFF2-40B4-BE49-F238E27FC236}">
                <a16:creationId xmlns:a16="http://schemas.microsoft.com/office/drawing/2014/main" id="{C4472B1E-F3CE-55E3-7F55-0E3BA568CF98}"/>
              </a:ext>
            </a:extLst>
          </p:cNvPr>
          <p:cNvSpPr>
            <a:spLocks noGrp="1"/>
          </p:cNvSpPr>
          <p:nvPr>
            <p:ph type="body" sz="quarter" idx="38" hasCustomPrompt="1"/>
          </p:nvPr>
        </p:nvSpPr>
        <p:spPr>
          <a:xfrm>
            <a:off x="3342503" y="297646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0" name="Text Placeholder 28">
            <a:extLst>
              <a:ext uri="{FF2B5EF4-FFF2-40B4-BE49-F238E27FC236}">
                <a16:creationId xmlns:a16="http://schemas.microsoft.com/office/drawing/2014/main" id="{653E32AB-F0D7-9AA0-CD0D-E935C0146935}"/>
              </a:ext>
            </a:extLst>
          </p:cNvPr>
          <p:cNvSpPr>
            <a:spLocks noGrp="1"/>
          </p:cNvSpPr>
          <p:nvPr>
            <p:ph type="body" sz="quarter" idx="39" hasCustomPrompt="1"/>
          </p:nvPr>
        </p:nvSpPr>
        <p:spPr>
          <a:xfrm>
            <a:off x="3342503" y="328256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1" name="Text Placeholder 12">
            <a:extLst>
              <a:ext uri="{FF2B5EF4-FFF2-40B4-BE49-F238E27FC236}">
                <a16:creationId xmlns:a16="http://schemas.microsoft.com/office/drawing/2014/main" id="{F493B4C4-CE02-3BEA-854F-B591E2E86BA9}"/>
              </a:ext>
            </a:extLst>
          </p:cNvPr>
          <p:cNvSpPr>
            <a:spLocks noGrp="1"/>
          </p:cNvSpPr>
          <p:nvPr>
            <p:ph type="body" sz="quarter" idx="40" hasCustomPrompt="1"/>
          </p:nvPr>
        </p:nvSpPr>
        <p:spPr>
          <a:xfrm>
            <a:off x="6141153" y="178682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2" name="Text Placeholder 12">
            <a:extLst>
              <a:ext uri="{FF2B5EF4-FFF2-40B4-BE49-F238E27FC236}">
                <a16:creationId xmlns:a16="http://schemas.microsoft.com/office/drawing/2014/main" id="{6322FFA6-343D-61D2-6A3D-B933FDEFCDF7}"/>
              </a:ext>
            </a:extLst>
          </p:cNvPr>
          <p:cNvSpPr>
            <a:spLocks noGrp="1"/>
          </p:cNvSpPr>
          <p:nvPr>
            <p:ph type="body" sz="quarter" idx="41" hasCustomPrompt="1"/>
          </p:nvPr>
        </p:nvSpPr>
        <p:spPr>
          <a:xfrm>
            <a:off x="6141153" y="209292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3" name="Text Placeholder 12">
            <a:extLst>
              <a:ext uri="{FF2B5EF4-FFF2-40B4-BE49-F238E27FC236}">
                <a16:creationId xmlns:a16="http://schemas.microsoft.com/office/drawing/2014/main" id="{1D993D2B-C241-4360-1B79-48CADDE488D3}"/>
              </a:ext>
            </a:extLst>
          </p:cNvPr>
          <p:cNvSpPr>
            <a:spLocks noGrp="1"/>
          </p:cNvSpPr>
          <p:nvPr>
            <p:ph type="body" sz="quarter" idx="42" hasCustomPrompt="1"/>
          </p:nvPr>
        </p:nvSpPr>
        <p:spPr>
          <a:xfrm>
            <a:off x="6141153" y="239902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4" name="Text Placeholder 12">
            <a:extLst>
              <a:ext uri="{FF2B5EF4-FFF2-40B4-BE49-F238E27FC236}">
                <a16:creationId xmlns:a16="http://schemas.microsoft.com/office/drawing/2014/main" id="{C94EE7C4-72CA-A433-9120-D7296F9CFDE3}"/>
              </a:ext>
            </a:extLst>
          </p:cNvPr>
          <p:cNvSpPr>
            <a:spLocks noGrp="1"/>
          </p:cNvSpPr>
          <p:nvPr>
            <p:ph type="body" sz="quarter" idx="43" hasCustomPrompt="1"/>
          </p:nvPr>
        </p:nvSpPr>
        <p:spPr>
          <a:xfrm>
            <a:off x="6141153" y="270513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5" name="Text Placeholder 12">
            <a:extLst>
              <a:ext uri="{FF2B5EF4-FFF2-40B4-BE49-F238E27FC236}">
                <a16:creationId xmlns:a16="http://schemas.microsoft.com/office/drawing/2014/main" id="{69D9B970-54C3-DCA8-A011-70D7DA82146E}"/>
              </a:ext>
            </a:extLst>
          </p:cNvPr>
          <p:cNvSpPr>
            <a:spLocks noGrp="1"/>
          </p:cNvSpPr>
          <p:nvPr>
            <p:ph type="body" sz="quarter" idx="44" hasCustomPrompt="1"/>
          </p:nvPr>
        </p:nvSpPr>
        <p:spPr>
          <a:xfrm>
            <a:off x="6141153" y="301123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6" name="Text Placeholder 28">
            <a:extLst>
              <a:ext uri="{FF2B5EF4-FFF2-40B4-BE49-F238E27FC236}">
                <a16:creationId xmlns:a16="http://schemas.microsoft.com/office/drawing/2014/main" id="{EF645A53-9AB1-B1C4-8BB9-2677D59D667A}"/>
              </a:ext>
            </a:extLst>
          </p:cNvPr>
          <p:cNvSpPr>
            <a:spLocks noGrp="1"/>
          </p:cNvSpPr>
          <p:nvPr>
            <p:ph type="body" sz="quarter" idx="45" hasCustomPrompt="1"/>
          </p:nvPr>
        </p:nvSpPr>
        <p:spPr>
          <a:xfrm>
            <a:off x="6235319" y="205815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5C57A8F0-2622-4962-6395-830A5DEA3525}"/>
              </a:ext>
            </a:extLst>
          </p:cNvPr>
          <p:cNvSpPr>
            <a:spLocks noGrp="1"/>
          </p:cNvSpPr>
          <p:nvPr>
            <p:ph type="body" sz="quarter" idx="46" hasCustomPrompt="1"/>
          </p:nvPr>
        </p:nvSpPr>
        <p:spPr>
          <a:xfrm>
            <a:off x="6235319" y="236425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85660212-2751-F6E7-B968-10CF8E3233AA}"/>
              </a:ext>
            </a:extLst>
          </p:cNvPr>
          <p:cNvSpPr>
            <a:spLocks noGrp="1"/>
          </p:cNvSpPr>
          <p:nvPr>
            <p:ph type="body" sz="quarter" idx="47" hasCustomPrompt="1"/>
          </p:nvPr>
        </p:nvSpPr>
        <p:spPr>
          <a:xfrm>
            <a:off x="6235319" y="267035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384EAFD3-91D3-262D-9C18-9119E66F15DD}"/>
              </a:ext>
            </a:extLst>
          </p:cNvPr>
          <p:cNvSpPr>
            <a:spLocks noGrp="1"/>
          </p:cNvSpPr>
          <p:nvPr>
            <p:ph type="body" sz="quarter" idx="48" hasCustomPrompt="1"/>
          </p:nvPr>
        </p:nvSpPr>
        <p:spPr>
          <a:xfrm>
            <a:off x="6235319" y="297646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0" name="Text Placeholder 28">
            <a:extLst>
              <a:ext uri="{FF2B5EF4-FFF2-40B4-BE49-F238E27FC236}">
                <a16:creationId xmlns:a16="http://schemas.microsoft.com/office/drawing/2014/main" id="{A16D1304-C910-BE44-DAE3-885E0FDD642F}"/>
              </a:ext>
            </a:extLst>
          </p:cNvPr>
          <p:cNvSpPr>
            <a:spLocks noGrp="1"/>
          </p:cNvSpPr>
          <p:nvPr>
            <p:ph type="body" sz="quarter" idx="49" hasCustomPrompt="1"/>
          </p:nvPr>
        </p:nvSpPr>
        <p:spPr>
          <a:xfrm>
            <a:off x="6235319" y="328256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1" name="Text Placeholder 12">
            <a:extLst>
              <a:ext uri="{FF2B5EF4-FFF2-40B4-BE49-F238E27FC236}">
                <a16:creationId xmlns:a16="http://schemas.microsoft.com/office/drawing/2014/main" id="{9FAC084C-33D4-77F6-D375-A165856B0169}"/>
              </a:ext>
            </a:extLst>
          </p:cNvPr>
          <p:cNvSpPr>
            <a:spLocks noGrp="1"/>
          </p:cNvSpPr>
          <p:nvPr>
            <p:ph type="body" sz="quarter" idx="50" hasCustomPrompt="1"/>
          </p:nvPr>
        </p:nvSpPr>
        <p:spPr>
          <a:xfrm>
            <a:off x="406717" y="3641208"/>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82" name="Text Placeholder 12">
            <a:extLst>
              <a:ext uri="{FF2B5EF4-FFF2-40B4-BE49-F238E27FC236}">
                <a16:creationId xmlns:a16="http://schemas.microsoft.com/office/drawing/2014/main" id="{1B86202B-7C46-6095-769E-7FB3638ACA88}"/>
              </a:ext>
            </a:extLst>
          </p:cNvPr>
          <p:cNvSpPr>
            <a:spLocks noGrp="1"/>
          </p:cNvSpPr>
          <p:nvPr>
            <p:ph type="body" sz="quarter" idx="51" hasCustomPrompt="1"/>
          </p:nvPr>
        </p:nvSpPr>
        <p:spPr>
          <a:xfrm>
            <a:off x="406717" y="3947311"/>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83" name="Text Placeholder 12">
            <a:extLst>
              <a:ext uri="{FF2B5EF4-FFF2-40B4-BE49-F238E27FC236}">
                <a16:creationId xmlns:a16="http://schemas.microsoft.com/office/drawing/2014/main" id="{A8BF80E8-CDE3-9969-FB03-4C8F49089971}"/>
              </a:ext>
            </a:extLst>
          </p:cNvPr>
          <p:cNvSpPr>
            <a:spLocks noGrp="1"/>
          </p:cNvSpPr>
          <p:nvPr>
            <p:ph type="body" sz="quarter" idx="52" hasCustomPrompt="1"/>
          </p:nvPr>
        </p:nvSpPr>
        <p:spPr>
          <a:xfrm>
            <a:off x="406717" y="4253414"/>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84" name="Text Placeholder 12">
            <a:extLst>
              <a:ext uri="{FF2B5EF4-FFF2-40B4-BE49-F238E27FC236}">
                <a16:creationId xmlns:a16="http://schemas.microsoft.com/office/drawing/2014/main" id="{57AB1115-8D31-141A-7798-6E138FA0F439}"/>
              </a:ext>
            </a:extLst>
          </p:cNvPr>
          <p:cNvSpPr>
            <a:spLocks noGrp="1"/>
          </p:cNvSpPr>
          <p:nvPr>
            <p:ph type="body" sz="quarter" idx="53" hasCustomPrompt="1"/>
          </p:nvPr>
        </p:nvSpPr>
        <p:spPr>
          <a:xfrm>
            <a:off x="406717" y="4559517"/>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85" name="Text Placeholder 12">
            <a:extLst>
              <a:ext uri="{FF2B5EF4-FFF2-40B4-BE49-F238E27FC236}">
                <a16:creationId xmlns:a16="http://schemas.microsoft.com/office/drawing/2014/main" id="{73DB2DE1-8723-C8A0-55A5-79B8EC18E812}"/>
              </a:ext>
            </a:extLst>
          </p:cNvPr>
          <p:cNvSpPr>
            <a:spLocks noGrp="1"/>
          </p:cNvSpPr>
          <p:nvPr>
            <p:ph type="body" sz="quarter" idx="54" hasCustomPrompt="1"/>
          </p:nvPr>
        </p:nvSpPr>
        <p:spPr>
          <a:xfrm>
            <a:off x="406717" y="4865620"/>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86" name="Text Placeholder 28">
            <a:extLst>
              <a:ext uri="{FF2B5EF4-FFF2-40B4-BE49-F238E27FC236}">
                <a16:creationId xmlns:a16="http://schemas.microsoft.com/office/drawing/2014/main" id="{0596A04E-9668-6251-D9D2-B614E41411C7}"/>
              </a:ext>
            </a:extLst>
          </p:cNvPr>
          <p:cNvSpPr>
            <a:spLocks noGrp="1"/>
          </p:cNvSpPr>
          <p:nvPr>
            <p:ph type="body" sz="quarter" idx="55" hasCustomPrompt="1"/>
          </p:nvPr>
        </p:nvSpPr>
        <p:spPr>
          <a:xfrm>
            <a:off x="500883" y="3912537"/>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7" name="Text Placeholder 28">
            <a:extLst>
              <a:ext uri="{FF2B5EF4-FFF2-40B4-BE49-F238E27FC236}">
                <a16:creationId xmlns:a16="http://schemas.microsoft.com/office/drawing/2014/main" id="{F3219319-1BED-BA5C-27DF-4BF05635F46F}"/>
              </a:ext>
            </a:extLst>
          </p:cNvPr>
          <p:cNvSpPr>
            <a:spLocks noGrp="1"/>
          </p:cNvSpPr>
          <p:nvPr>
            <p:ph type="body" sz="quarter" idx="56" hasCustomPrompt="1"/>
          </p:nvPr>
        </p:nvSpPr>
        <p:spPr>
          <a:xfrm>
            <a:off x="500883" y="4218640"/>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8" name="Text Placeholder 28">
            <a:extLst>
              <a:ext uri="{FF2B5EF4-FFF2-40B4-BE49-F238E27FC236}">
                <a16:creationId xmlns:a16="http://schemas.microsoft.com/office/drawing/2014/main" id="{781A125A-B241-1D52-1AA9-BAB5BBAFAED8}"/>
              </a:ext>
            </a:extLst>
          </p:cNvPr>
          <p:cNvSpPr>
            <a:spLocks noGrp="1"/>
          </p:cNvSpPr>
          <p:nvPr>
            <p:ph type="body" sz="quarter" idx="57" hasCustomPrompt="1"/>
          </p:nvPr>
        </p:nvSpPr>
        <p:spPr>
          <a:xfrm>
            <a:off x="500883" y="4524743"/>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9" name="Text Placeholder 28">
            <a:extLst>
              <a:ext uri="{FF2B5EF4-FFF2-40B4-BE49-F238E27FC236}">
                <a16:creationId xmlns:a16="http://schemas.microsoft.com/office/drawing/2014/main" id="{946FBBE8-1945-9E51-908E-CE7A01BCDD7F}"/>
              </a:ext>
            </a:extLst>
          </p:cNvPr>
          <p:cNvSpPr>
            <a:spLocks noGrp="1"/>
          </p:cNvSpPr>
          <p:nvPr>
            <p:ph type="body" sz="quarter" idx="58" hasCustomPrompt="1"/>
          </p:nvPr>
        </p:nvSpPr>
        <p:spPr>
          <a:xfrm>
            <a:off x="500883" y="4830846"/>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0" name="Text Placeholder 28">
            <a:extLst>
              <a:ext uri="{FF2B5EF4-FFF2-40B4-BE49-F238E27FC236}">
                <a16:creationId xmlns:a16="http://schemas.microsoft.com/office/drawing/2014/main" id="{A00D3DA5-09A3-3E0C-C110-E48CBEDBA637}"/>
              </a:ext>
            </a:extLst>
          </p:cNvPr>
          <p:cNvSpPr>
            <a:spLocks noGrp="1"/>
          </p:cNvSpPr>
          <p:nvPr>
            <p:ph type="body" sz="quarter" idx="59" hasCustomPrompt="1"/>
          </p:nvPr>
        </p:nvSpPr>
        <p:spPr>
          <a:xfrm>
            <a:off x="500883" y="5136949"/>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1" name="Text Placeholder 12">
            <a:extLst>
              <a:ext uri="{FF2B5EF4-FFF2-40B4-BE49-F238E27FC236}">
                <a16:creationId xmlns:a16="http://schemas.microsoft.com/office/drawing/2014/main" id="{3745084C-6DEF-CB74-1103-63FD5C426716}"/>
              </a:ext>
            </a:extLst>
          </p:cNvPr>
          <p:cNvSpPr>
            <a:spLocks noGrp="1"/>
          </p:cNvSpPr>
          <p:nvPr>
            <p:ph type="body" sz="quarter" idx="60" hasCustomPrompt="1"/>
          </p:nvPr>
        </p:nvSpPr>
        <p:spPr>
          <a:xfrm>
            <a:off x="3248337" y="3641208"/>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92" name="Text Placeholder 12">
            <a:extLst>
              <a:ext uri="{FF2B5EF4-FFF2-40B4-BE49-F238E27FC236}">
                <a16:creationId xmlns:a16="http://schemas.microsoft.com/office/drawing/2014/main" id="{EE2B0DC3-D6E9-3E7C-8B5B-D55D60487FBA}"/>
              </a:ext>
            </a:extLst>
          </p:cNvPr>
          <p:cNvSpPr>
            <a:spLocks noGrp="1"/>
          </p:cNvSpPr>
          <p:nvPr>
            <p:ph type="body" sz="quarter" idx="61" hasCustomPrompt="1"/>
          </p:nvPr>
        </p:nvSpPr>
        <p:spPr>
          <a:xfrm>
            <a:off x="3248337" y="3947311"/>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93" name="Text Placeholder 12">
            <a:extLst>
              <a:ext uri="{FF2B5EF4-FFF2-40B4-BE49-F238E27FC236}">
                <a16:creationId xmlns:a16="http://schemas.microsoft.com/office/drawing/2014/main" id="{78862216-B022-F9A9-42C3-D45B87BA829D}"/>
              </a:ext>
            </a:extLst>
          </p:cNvPr>
          <p:cNvSpPr>
            <a:spLocks noGrp="1"/>
          </p:cNvSpPr>
          <p:nvPr>
            <p:ph type="body" sz="quarter" idx="62" hasCustomPrompt="1"/>
          </p:nvPr>
        </p:nvSpPr>
        <p:spPr>
          <a:xfrm>
            <a:off x="3248337" y="4253414"/>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94" name="Text Placeholder 12">
            <a:extLst>
              <a:ext uri="{FF2B5EF4-FFF2-40B4-BE49-F238E27FC236}">
                <a16:creationId xmlns:a16="http://schemas.microsoft.com/office/drawing/2014/main" id="{A9B3D4EE-4941-1982-EB50-9E8B3F28FB67}"/>
              </a:ext>
            </a:extLst>
          </p:cNvPr>
          <p:cNvSpPr>
            <a:spLocks noGrp="1"/>
          </p:cNvSpPr>
          <p:nvPr>
            <p:ph type="body" sz="quarter" idx="63" hasCustomPrompt="1"/>
          </p:nvPr>
        </p:nvSpPr>
        <p:spPr>
          <a:xfrm>
            <a:off x="3248337" y="4559517"/>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95" name="Text Placeholder 12">
            <a:extLst>
              <a:ext uri="{FF2B5EF4-FFF2-40B4-BE49-F238E27FC236}">
                <a16:creationId xmlns:a16="http://schemas.microsoft.com/office/drawing/2014/main" id="{4DEED383-93C8-EE67-23CB-E2CF58F95A86}"/>
              </a:ext>
            </a:extLst>
          </p:cNvPr>
          <p:cNvSpPr>
            <a:spLocks noGrp="1"/>
          </p:cNvSpPr>
          <p:nvPr>
            <p:ph type="body" sz="quarter" idx="64" hasCustomPrompt="1"/>
          </p:nvPr>
        </p:nvSpPr>
        <p:spPr>
          <a:xfrm>
            <a:off x="3248337" y="4865620"/>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96" name="Text Placeholder 28">
            <a:extLst>
              <a:ext uri="{FF2B5EF4-FFF2-40B4-BE49-F238E27FC236}">
                <a16:creationId xmlns:a16="http://schemas.microsoft.com/office/drawing/2014/main" id="{D3291D5E-C5E3-85CF-CB43-D08192F3F379}"/>
              </a:ext>
            </a:extLst>
          </p:cNvPr>
          <p:cNvSpPr>
            <a:spLocks noGrp="1"/>
          </p:cNvSpPr>
          <p:nvPr>
            <p:ph type="body" sz="quarter" idx="65" hasCustomPrompt="1"/>
          </p:nvPr>
        </p:nvSpPr>
        <p:spPr>
          <a:xfrm>
            <a:off x="3342503" y="3912537"/>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7" name="Text Placeholder 28">
            <a:extLst>
              <a:ext uri="{FF2B5EF4-FFF2-40B4-BE49-F238E27FC236}">
                <a16:creationId xmlns:a16="http://schemas.microsoft.com/office/drawing/2014/main" id="{5A3094FF-0DFC-5546-2118-FDF7C01CA8F4}"/>
              </a:ext>
            </a:extLst>
          </p:cNvPr>
          <p:cNvSpPr>
            <a:spLocks noGrp="1"/>
          </p:cNvSpPr>
          <p:nvPr>
            <p:ph type="body" sz="quarter" idx="66" hasCustomPrompt="1"/>
          </p:nvPr>
        </p:nvSpPr>
        <p:spPr>
          <a:xfrm>
            <a:off x="3342503" y="4218640"/>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8" name="Text Placeholder 28">
            <a:extLst>
              <a:ext uri="{FF2B5EF4-FFF2-40B4-BE49-F238E27FC236}">
                <a16:creationId xmlns:a16="http://schemas.microsoft.com/office/drawing/2014/main" id="{9F6B68BB-CEB7-4221-4FB2-82466F42A073}"/>
              </a:ext>
            </a:extLst>
          </p:cNvPr>
          <p:cNvSpPr>
            <a:spLocks noGrp="1"/>
          </p:cNvSpPr>
          <p:nvPr>
            <p:ph type="body" sz="quarter" idx="67" hasCustomPrompt="1"/>
          </p:nvPr>
        </p:nvSpPr>
        <p:spPr>
          <a:xfrm>
            <a:off x="3342503" y="4524743"/>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9" name="Text Placeholder 28">
            <a:extLst>
              <a:ext uri="{FF2B5EF4-FFF2-40B4-BE49-F238E27FC236}">
                <a16:creationId xmlns:a16="http://schemas.microsoft.com/office/drawing/2014/main" id="{C9B472C3-EBB7-1AC0-22A1-1C0AC4D97BB5}"/>
              </a:ext>
            </a:extLst>
          </p:cNvPr>
          <p:cNvSpPr>
            <a:spLocks noGrp="1"/>
          </p:cNvSpPr>
          <p:nvPr>
            <p:ph type="body" sz="quarter" idx="68" hasCustomPrompt="1"/>
          </p:nvPr>
        </p:nvSpPr>
        <p:spPr>
          <a:xfrm>
            <a:off x="3342503" y="4830846"/>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0" name="Text Placeholder 28">
            <a:extLst>
              <a:ext uri="{FF2B5EF4-FFF2-40B4-BE49-F238E27FC236}">
                <a16:creationId xmlns:a16="http://schemas.microsoft.com/office/drawing/2014/main" id="{B0E90913-3002-59FD-8C6E-BB67AF380A20}"/>
              </a:ext>
            </a:extLst>
          </p:cNvPr>
          <p:cNvSpPr>
            <a:spLocks noGrp="1"/>
          </p:cNvSpPr>
          <p:nvPr>
            <p:ph type="body" sz="quarter" idx="69" hasCustomPrompt="1"/>
          </p:nvPr>
        </p:nvSpPr>
        <p:spPr>
          <a:xfrm>
            <a:off x="3342503" y="5136949"/>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1" name="Text Placeholder 12">
            <a:extLst>
              <a:ext uri="{FF2B5EF4-FFF2-40B4-BE49-F238E27FC236}">
                <a16:creationId xmlns:a16="http://schemas.microsoft.com/office/drawing/2014/main" id="{A4332ADD-CCD2-C5C0-CC0B-08F9FFA81413}"/>
              </a:ext>
            </a:extLst>
          </p:cNvPr>
          <p:cNvSpPr>
            <a:spLocks noGrp="1"/>
          </p:cNvSpPr>
          <p:nvPr>
            <p:ph type="body" sz="quarter" idx="70" hasCustomPrompt="1"/>
          </p:nvPr>
        </p:nvSpPr>
        <p:spPr>
          <a:xfrm>
            <a:off x="6141153" y="3641208"/>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2" name="Text Placeholder 12">
            <a:extLst>
              <a:ext uri="{FF2B5EF4-FFF2-40B4-BE49-F238E27FC236}">
                <a16:creationId xmlns:a16="http://schemas.microsoft.com/office/drawing/2014/main" id="{BE1ACF45-A055-B204-6E3D-7BCB4BAD4D21}"/>
              </a:ext>
            </a:extLst>
          </p:cNvPr>
          <p:cNvSpPr>
            <a:spLocks noGrp="1"/>
          </p:cNvSpPr>
          <p:nvPr>
            <p:ph type="body" sz="quarter" idx="71" hasCustomPrompt="1"/>
          </p:nvPr>
        </p:nvSpPr>
        <p:spPr>
          <a:xfrm>
            <a:off x="6141153" y="3947311"/>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03" name="Text Placeholder 12">
            <a:extLst>
              <a:ext uri="{FF2B5EF4-FFF2-40B4-BE49-F238E27FC236}">
                <a16:creationId xmlns:a16="http://schemas.microsoft.com/office/drawing/2014/main" id="{BBF8BDB4-4DA6-FEE4-880B-73A85B873FC7}"/>
              </a:ext>
            </a:extLst>
          </p:cNvPr>
          <p:cNvSpPr>
            <a:spLocks noGrp="1"/>
          </p:cNvSpPr>
          <p:nvPr>
            <p:ph type="body" sz="quarter" idx="72" hasCustomPrompt="1"/>
          </p:nvPr>
        </p:nvSpPr>
        <p:spPr>
          <a:xfrm>
            <a:off x="6141153" y="4253414"/>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04" name="Text Placeholder 12">
            <a:extLst>
              <a:ext uri="{FF2B5EF4-FFF2-40B4-BE49-F238E27FC236}">
                <a16:creationId xmlns:a16="http://schemas.microsoft.com/office/drawing/2014/main" id="{1363A63C-DEC4-7D6F-CC13-1017AA77A2C0}"/>
              </a:ext>
            </a:extLst>
          </p:cNvPr>
          <p:cNvSpPr>
            <a:spLocks noGrp="1"/>
          </p:cNvSpPr>
          <p:nvPr>
            <p:ph type="body" sz="quarter" idx="73" hasCustomPrompt="1"/>
          </p:nvPr>
        </p:nvSpPr>
        <p:spPr>
          <a:xfrm>
            <a:off x="6141153" y="4559517"/>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05" name="Text Placeholder 12">
            <a:extLst>
              <a:ext uri="{FF2B5EF4-FFF2-40B4-BE49-F238E27FC236}">
                <a16:creationId xmlns:a16="http://schemas.microsoft.com/office/drawing/2014/main" id="{29D1F822-74EB-4B8E-EFB3-B5DF59046DF3}"/>
              </a:ext>
            </a:extLst>
          </p:cNvPr>
          <p:cNvSpPr>
            <a:spLocks noGrp="1"/>
          </p:cNvSpPr>
          <p:nvPr>
            <p:ph type="body" sz="quarter" idx="74" hasCustomPrompt="1"/>
          </p:nvPr>
        </p:nvSpPr>
        <p:spPr>
          <a:xfrm>
            <a:off x="6141153" y="4865620"/>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06" name="Text Placeholder 28">
            <a:extLst>
              <a:ext uri="{FF2B5EF4-FFF2-40B4-BE49-F238E27FC236}">
                <a16:creationId xmlns:a16="http://schemas.microsoft.com/office/drawing/2014/main" id="{B9E07354-0FA4-952E-92B8-A5509302B358}"/>
              </a:ext>
            </a:extLst>
          </p:cNvPr>
          <p:cNvSpPr>
            <a:spLocks noGrp="1"/>
          </p:cNvSpPr>
          <p:nvPr>
            <p:ph type="body" sz="quarter" idx="75" hasCustomPrompt="1"/>
          </p:nvPr>
        </p:nvSpPr>
        <p:spPr>
          <a:xfrm>
            <a:off x="6235319" y="3912537"/>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7" name="Text Placeholder 28">
            <a:extLst>
              <a:ext uri="{FF2B5EF4-FFF2-40B4-BE49-F238E27FC236}">
                <a16:creationId xmlns:a16="http://schemas.microsoft.com/office/drawing/2014/main" id="{BB7CB286-1E96-E5C4-E2FA-11C7A9E44017}"/>
              </a:ext>
            </a:extLst>
          </p:cNvPr>
          <p:cNvSpPr>
            <a:spLocks noGrp="1"/>
          </p:cNvSpPr>
          <p:nvPr>
            <p:ph type="body" sz="quarter" idx="76" hasCustomPrompt="1"/>
          </p:nvPr>
        </p:nvSpPr>
        <p:spPr>
          <a:xfrm>
            <a:off x="6235319" y="4218640"/>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8" name="Text Placeholder 28">
            <a:extLst>
              <a:ext uri="{FF2B5EF4-FFF2-40B4-BE49-F238E27FC236}">
                <a16:creationId xmlns:a16="http://schemas.microsoft.com/office/drawing/2014/main" id="{B8E10EFA-171B-23B7-57FA-D3821B925D4F}"/>
              </a:ext>
            </a:extLst>
          </p:cNvPr>
          <p:cNvSpPr>
            <a:spLocks noGrp="1"/>
          </p:cNvSpPr>
          <p:nvPr>
            <p:ph type="body" sz="quarter" idx="77" hasCustomPrompt="1"/>
          </p:nvPr>
        </p:nvSpPr>
        <p:spPr>
          <a:xfrm>
            <a:off x="6235319" y="4524743"/>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9" name="Text Placeholder 28">
            <a:extLst>
              <a:ext uri="{FF2B5EF4-FFF2-40B4-BE49-F238E27FC236}">
                <a16:creationId xmlns:a16="http://schemas.microsoft.com/office/drawing/2014/main" id="{6A97D32A-92E6-FFA3-3C2A-3C1D116DFC70}"/>
              </a:ext>
            </a:extLst>
          </p:cNvPr>
          <p:cNvSpPr>
            <a:spLocks noGrp="1"/>
          </p:cNvSpPr>
          <p:nvPr>
            <p:ph type="body" sz="quarter" idx="78" hasCustomPrompt="1"/>
          </p:nvPr>
        </p:nvSpPr>
        <p:spPr>
          <a:xfrm>
            <a:off x="6235319" y="4830846"/>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10" name="Text Placeholder 28">
            <a:extLst>
              <a:ext uri="{FF2B5EF4-FFF2-40B4-BE49-F238E27FC236}">
                <a16:creationId xmlns:a16="http://schemas.microsoft.com/office/drawing/2014/main" id="{5AFCCFC6-1787-1B87-BA35-4BA5A63EA3A3}"/>
              </a:ext>
            </a:extLst>
          </p:cNvPr>
          <p:cNvSpPr>
            <a:spLocks noGrp="1"/>
          </p:cNvSpPr>
          <p:nvPr>
            <p:ph type="body" sz="quarter" idx="79" hasCustomPrompt="1"/>
          </p:nvPr>
        </p:nvSpPr>
        <p:spPr>
          <a:xfrm>
            <a:off x="6235319" y="5136949"/>
            <a:ext cx="2369107" cy="3600"/>
          </a:xfrm>
          <a:solidFill>
            <a:schemeClr val="bg2"/>
          </a:solidFill>
        </p:spPr>
        <p:txBody>
          <a:bodyPr/>
          <a:lstStyle>
            <a:lvl1pPr>
              <a:defRPr>
                <a:solidFill>
                  <a:schemeClr val="bg2"/>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3223179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act details x2 yellow with image">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B442A3ED-0EE5-996A-8D3A-62B0E89909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DE2C3EA0-E468-7269-99F3-8AEA362577CE}"/>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C1742F0C-0962-EF39-F843-06A31E900C2A}"/>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C674920D-4DA9-5BE5-CB07-0D43D71DAA55}"/>
              </a:ext>
            </a:extLst>
          </p:cNvPr>
          <p:cNvGrpSpPr/>
          <p:nvPr userDrawn="1"/>
        </p:nvGrpSpPr>
        <p:grpSpPr>
          <a:xfrm>
            <a:off x="12287572" y="0"/>
            <a:ext cx="2175021" cy="4839558"/>
            <a:chOff x="838200" y="1150069"/>
            <a:chExt cx="2175021" cy="4839558"/>
          </a:xfrm>
        </p:grpSpPr>
        <p:sp>
          <p:nvSpPr>
            <p:cNvPr id="9" name="Rectangle 8">
              <a:extLst>
                <a:ext uri="{FF2B5EF4-FFF2-40B4-BE49-F238E27FC236}">
                  <a16:creationId xmlns:a16="http://schemas.microsoft.com/office/drawing/2014/main" id="{339666E0-DE98-6C04-B931-C6C9C0A3ED6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0" name="Rectangle 9">
              <a:extLst>
                <a:ext uri="{FF2B5EF4-FFF2-40B4-BE49-F238E27FC236}">
                  <a16:creationId xmlns:a16="http://schemas.microsoft.com/office/drawing/2014/main" id="{3AE812D6-F6F4-D4D8-0148-1E115CB8C3F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 name="TextBox 11">
              <a:extLst>
                <a:ext uri="{FF2B5EF4-FFF2-40B4-BE49-F238E27FC236}">
                  <a16:creationId xmlns:a16="http://schemas.microsoft.com/office/drawing/2014/main" id="{11CA7992-9511-F70B-C09E-F3C6F0D1A19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2065E8A9-C03D-2FD2-0807-8159AC35194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9C375E6F-7152-4E01-39EA-3D9C11D02D7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5" name="TextBox 24">
              <a:extLst>
                <a:ext uri="{FF2B5EF4-FFF2-40B4-BE49-F238E27FC236}">
                  <a16:creationId xmlns:a16="http://schemas.microsoft.com/office/drawing/2014/main" id="{672F92AD-C37C-4083-A746-D2F0332EFED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6" name="TextBox 25">
              <a:extLst>
                <a:ext uri="{FF2B5EF4-FFF2-40B4-BE49-F238E27FC236}">
                  <a16:creationId xmlns:a16="http://schemas.microsoft.com/office/drawing/2014/main" id="{B500D776-1BB9-8C3E-39D8-5211B61606C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7" name="TextBox 26">
              <a:extLst>
                <a:ext uri="{FF2B5EF4-FFF2-40B4-BE49-F238E27FC236}">
                  <a16:creationId xmlns:a16="http://schemas.microsoft.com/office/drawing/2014/main" id="{771E1F31-1BF5-3566-5F66-2031EC22A00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8" name="TextBox 27">
              <a:extLst>
                <a:ext uri="{FF2B5EF4-FFF2-40B4-BE49-F238E27FC236}">
                  <a16:creationId xmlns:a16="http://schemas.microsoft.com/office/drawing/2014/main" id="{FC6D37B0-635D-B2A2-2BD6-515DBFC3BFC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2587150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details x2 white with image">
    <p:bg>
      <p:bgRef idx="1001">
        <a:schemeClr val="bg2"/>
      </p:bgRef>
    </p:bg>
    <p:spTree>
      <p:nvGrpSpPr>
        <p:cNvPr id="1" name=""/>
        <p:cNvGrpSpPr/>
        <p:nvPr/>
      </p:nvGrpSpPr>
      <p:grpSpPr>
        <a:xfrm>
          <a:off x="0" y="0"/>
          <a:ext cx="0" cy="0"/>
          <a:chOff x="0" y="0"/>
          <a:chExt cx="0" cy="0"/>
        </a:xfrm>
      </p:grpSpPr>
      <p:pic>
        <p:nvPicPr>
          <p:cNvPr id="39" name="Picture 38" descr="A white wall with squares&#10;&#10;Description automatically generated">
            <a:extLst>
              <a:ext uri="{FF2B5EF4-FFF2-40B4-BE49-F238E27FC236}">
                <a16:creationId xmlns:a16="http://schemas.microsoft.com/office/drawing/2014/main" id="{32EB183B-C8D7-EFB4-B18F-29CA597993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DE2C3EA0-E468-7269-99F3-8AEA362577CE}"/>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C1742F0C-0962-EF39-F843-06A31E900C2A}"/>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grpSp>
        <p:nvGrpSpPr>
          <p:cNvPr id="2" name="Group 1">
            <a:extLst>
              <a:ext uri="{FF2B5EF4-FFF2-40B4-BE49-F238E27FC236}">
                <a16:creationId xmlns:a16="http://schemas.microsoft.com/office/drawing/2014/main" id="{C18243CE-F0E3-7238-FA24-EFF6318EE3A3}"/>
              </a:ext>
            </a:extLst>
          </p:cNvPr>
          <p:cNvGrpSpPr/>
          <p:nvPr userDrawn="1"/>
        </p:nvGrpSpPr>
        <p:grpSpPr>
          <a:xfrm>
            <a:off x="12287572" y="0"/>
            <a:ext cx="2175021" cy="4839558"/>
            <a:chOff x="838200" y="1150069"/>
            <a:chExt cx="2175021" cy="4839558"/>
          </a:xfrm>
        </p:grpSpPr>
        <p:sp>
          <p:nvSpPr>
            <p:cNvPr id="9" name="Rectangle 8">
              <a:extLst>
                <a:ext uri="{FF2B5EF4-FFF2-40B4-BE49-F238E27FC236}">
                  <a16:creationId xmlns:a16="http://schemas.microsoft.com/office/drawing/2014/main" id="{EBB7A287-A48B-F545-A272-E06DE53D85D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0" name="Rectangle 9">
              <a:extLst>
                <a:ext uri="{FF2B5EF4-FFF2-40B4-BE49-F238E27FC236}">
                  <a16:creationId xmlns:a16="http://schemas.microsoft.com/office/drawing/2014/main" id="{03756207-5841-0D1F-475B-00D5C3A9412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 name="TextBox 11">
              <a:extLst>
                <a:ext uri="{FF2B5EF4-FFF2-40B4-BE49-F238E27FC236}">
                  <a16:creationId xmlns:a16="http://schemas.microsoft.com/office/drawing/2014/main" id="{6A8E00B6-EE77-83D4-15FD-4653277807B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6D59D0FC-9FDD-CDB6-A077-35654FA2164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664A6EFB-00B3-9B6E-BC4B-389EDC91F2D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5" name="TextBox 24">
              <a:extLst>
                <a:ext uri="{FF2B5EF4-FFF2-40B4-BE49-F238E27FC236}">
                  <a16:creationId xmlns:a16="http://schemas.microsoft.com/office/drawing/2014/main" id="{638A2355-3F7F-83F3-F97B-59623097808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6" name="TextBox 25">
              <a:extLst>
                <a:ext uri="{FF2B5EF4-FFF2-40B4-BE49-F238E27FC236}">
                  <a16:creationId xmlns:a16="http://schemas.microsoft.com/office/drawing/2014/main" id="{9B49D01E-F553-8227-73B2-6F81DE8A407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7" name="TextBox 26">
              <a:extLst>
                <a:ext uri="{FF2B5EF4-FFF2-40B4-BE49-F238E27FC236}">
                  <a16:creationId xmlns:a16="http://schemas.microsoft.com/office/drawing/2014/main" id="{3856DB09-CEAF-80B3-514E-53819392FFA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8" name="TextBox 27">
              <a:extLst>
                <a:ext uri="{FF2B5EF4-FFF2-40B4-BE49-F238E27FC236}">
                  <a16:creationId xmlns:a16="http://schemas.microsoft.com/office/drawing/2014/main" id="{81B97EB6-B551-72B2-AD21-44E0516A945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416269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act details x3 navy with image">
    <p:bg>
      <p:bgRef idx="1001">
        <a:schemeClr val="bg2"/>
      </p:bgRef>
    </p:bg>
    <p:spTree>
      <p:nvGrpSpPr>
        <p:cNvPr id="1" name=""/>
        <p:cNvGrpSpPr/>
        <p:nvPr/>
      </p:nvGrpSpPr>
      <p:grpSpPr>
        <a:xfrm>
          <a:off x="0" y="0"/>
          <a:ext cx="0" cy="0"/>
          <a:chOff x="0" y="0"/>
          <a:chExt cx="0" cy="0"/>
        </a:xfrm>
      </p:grpSpPr>
      <p:pic>
        <p:nvPicPr>
          <p:cNvPr id="50" name="Picture 49" descr="A close-up of a blue cube&#10;&#10;Description automatically generated">
            <a:extLst>
              <a:ext uri="{FF2B5EF4-FFF2-40B4-BE49-F238E27FC236}">
                <a16:creationId xmlns:a16="http://schemas.microsoft.com/office/drawing/2014/main" id="{1CDC755D-24B9-DBB2-6A2B-D1C63985B4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82C1E744-7F73-81C4-D8E1-46D6C4DAA36B}"/>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9AF97BB5-C022-308D-4037-681471A53C9D}"/>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sp>
        <p:nvSpPr>
          <p:cNvPr id="9" name="Picture Placeholder 4">
            <a:extLst>
              <a:ext uri="{FF2B5EF4-FFF2-40B4-BE49-F238E27FC236}">
                <a16:creationId xmlns:a16="http://schemas.microsoft.com/office/drawing/2014/main" id="{EC1C10CB-58BB-E596-928F-56F1C8875B65}"/>
              </a:ext>
            </a:extLst>
          </p:cNvPr>
          <p:cNvSpPr>
            <a:spLocks noGrp="1"/>
          </p:cNvSpPr>
          <p:nvPr>
            <p:ph type="pic" sz="quarter" idx="42"/>
          </p:nvPr>
        </p:nvSpPr>
        <p:spPr>
          <a:xfrm>
            <a:off x="8152571"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19B94145-8392-7E29-2124-5A8E84281DC4}"/>
              </a:ext>
            </a:extLst>
          </p:cNvPr>
          <p:cNvGrpSpPr/>
          <p:nvPr userDrawn="1"/>
        </p:nvGrpSpPr>
        <p:grpSpPr>
          <a:xfrm>
            <a:off x="12287572" y="0"/>
            <a:ext cx="2175021" cy="4839558"/>
            <a:chOff x="838200" y="1150069"/>
            <a:chExt cx="2175021" cy="4839558"/>
          </a:xfrm>
        </p:grpSpPr>
        <p:sp>
          <p:nvSpPr>
            <p:cNvPr id="10" name="Rectangle 9">
              <a:extLst>
                <a:ext uri="{FF2B5EF4-FFF2-40B4-BE49-F238E27FC236}">
                  <a16:creationId xmlns:a16="http://schemas.microsoft.com/office/drawing/2014/main" id="{7187C668-9218-3CDB-353A-E74EEDC2FE5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FBF1E42A-4F39-2D9E-FF6F-052962B4A18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8" name="TextBox 27">
              <a:extLst>
                <a:ext uri="{FF2B5EF4-FFF2-40B4-BE49-F238E27FC236}">
                  <a16:creationId xmlns:a16="http://schemas.microsoft.com/office/drawing/2014/main" id="{7EE74F17-2EB6-AB98-D09C-9630C3FEB15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B1AF65F7-141B-400A-9A23-29CA8B9CD80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4E6466D6-D719-9F43-0DA4-7BC12465CB6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1564287E-D268-5356-883D-84E08830D57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188857C9-E6E5-55DD-D630-4D7F1E1E051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FAA1217B-9F8C-57DA-CAFF-3A19A56737F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4A0EE8C1-E4E7-BEEC-9DF3-1B0DF661537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164636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details x3 yellow with image">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4BF22912-4632-3CCB-FCC2-8030DB2A89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DE2C3EA0-E468-7269-99F3-8AEA362577CE}"/>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C1742F0C-0962-EF39-F843-06A31E900C2A}"/>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sp>
        <p:nvSpPr>
          <p:cNvPr id="9" name="Picture Placeholder 4">
            <a:extLst>
              <a:ext uri="{FF2B5EF4-FFF2-40B4-BE49-F238E27FC236}">
                <a16:creationId xmlns:a16="http://schemas.microsoft.com/office/drawing/2014/main" id="{9C3C51D9-2B23-BAC1-434E-0AA3E2D9332E}"/>
              </a:ext>
            </a:extLst>
          </p:cNvPr>
          <p:cNvSpPr>
            <a:spLocks noGrp="1"/>
          </p:cNvSpPr>
          <p:nvPr>
            <p:ph type="pic" sz="quarter" idx="42"/>
          </p:nvPr>
        </p:nvSpPr>
        <p:spPr>
          <a:xfrm>
            <a:off x="8152571"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1CF7359E-8D9D-F79F-9A84-3D34BC984F5C}"/>
              </a:ext>
            </a:extLst>
          </p:cNvPr>
          <p:cNvGrpSpPr/>
          <p:nvPr userDrawn="1"/>
        </p:nvGrpSpPr>
        <p:grpSpPr>
          <a:xfrm>
            <a:off x="12287572" y="0"/>
            <a:ext cx="2175021" cy="4839558"/>
            <a:chOff x="838200" y="1150069"/>
            <a:chExt cx="2175021" cy="4839558"/>
          </a:xfrm>
        </p:grpSpPr>
        <p:sp>
          <p:nvSpPr>
            <p:cNvPr id="10" name="Rectangle 9">
              <a:extLst>
                <a:ext uri="{FF2B5EF4-FFF2-40B4-BE49-F238E27FC236}">
                  <a16:creationId xmlns:a16="http://schemas.microsoft.com/office/drawing/2014/main" id="{2BC84F02-6179-AB01-158E-53E91D3F9B8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40226587-76DF-D6D3-C081-E179FFF79E4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8" name="TextBox 27">
              <a:extLst>
                <a:ext uri="{FF2B5EF4-FFF2-40B4-BE49-F238E27FC236}">
                  <a16:creationId xmlns:a16="http://schemas.microsoft.com/office/drawing/2014/main" id="{A2C83EF6-7147-AEDC-FB39-9FF672A4A49C}"/>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FBF826C3-A3BF-7947-D49C-70AF0F37FE7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1D7EE149-7912-B850-0C01-10E8F4E0AA5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BAD2AB4F-6A32-8A21-FD86-7F23B76513F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7A065520-653F-0D69-CB42-83296CF7BDB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B1D37F16-772F-3017-BB4D-4B004B493FA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65964AA3-2585-6FA9-B5BE-A64F8E23D86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790938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act details x4 navy with image">
    <p:bg>
      <p:bgRef idx="1001">
        <a:schemeClr val="bg2"/>
      </p:bgRef>
    </p:bg>
    <p:spTree>
      <p:nvGrpSpPr>
        <p:cNvPr id="1" name=""/>
        <p:cNvGrpSpPr/>
        <p:nvPr/>
      </p:nvGrpSpPr>
      <p:grpSpPr>
        <a:xfrm>
          <a:off x="0" y="0"/>
          <a:ext cx="0" cy="0"/>
          <a:chOff x="0" y="0"/>
          <a:chExt cx="0" cy="0"/>
        </a:xfrm>
      </p:grpSpPr>
      <p:pic>
        <p:nvPicPr>
          <p:cNvPr id="18" name="Picture 17" descr="A close-up of a blue cube&#10;&#10;Description automatically generated">
            <a:extLst>
              <a:ext uri="{FF2B5EF4-FFF2-40B4-BE49-F238E27FC236}">
                <a16:creationId xmlns:a16="http://schemas.microsoft.com/office/drawing/2014/main" id="{631BF72B-8097-FCAE-1D2F-9D9E9A879F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82C1E744-7F73-81C4-D8E1-46D6C4DAA36B}"/>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50" name="Text Placeholder 12">
            <a:extLst>
              <a:ext uri="{FF2B5EF4-FFF2-40B4-BE49-F238E27FC236}">
                <a16:creationId xmlns:a16="http://schemas.microsoft.com/office/drawing/2014/main" id="{7B0CDA00-9331-1863-E33D-53C690521B5C}"/>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1" name="Text Placeholder 12">
            <a:extLst>
              <a:ext uri="{FF2B5EF4-FFF2-40B4-BE49-F238E27FC236}">
                <a16:creationId xmlns:a16="http://schemas.microsoft.com/office/drawing/2014/main" id="{1BD9A44E-DD54-7FB9-01F5-FB012561D9A4}"/>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2" name="Text Placeholder 12">
            <a:extLst>
              <a:ext uri="{FF2B5EF4-FFF2-40B4-BE49-F238E27FC236}">
                <a16:creationId xmlns:a16="http://schemas.microsoft.com/office/drawing/2014/main" id="{F055DA3A-704B-0487-EF97-88510175C259}"/>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3" name="Text Placeholder 12">
            <a:extLst>
              <a:ext uri="{FF2B5EF4-FFF2-40B4-BE49-F238E27FC236}">
                <a16:creationId xmlns:a16="http://schemas.microsoft.com/office/drawing/2014/main" id="{71A31EDD-5E6E-D589-754B-7232AFA69F9A}"/>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4" name="Text Placeholder 12">
            <a:extLst>
              <a:ext uri="{FF2B5EF4-FFF2-40B4-BE49-F238E27FC236}">
                <a16:creationId xmlns:a16="http://schemas.microsoft.com/office/drawing/2014/main" id="{419A53B1-B2DB-8BC9-FD97-6094041F8634}"/>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5" name="Text Placeholder 28">
            <a:extLst>
              <a:ext uri="{FF2B5EF4-FFF2-40B4-BE49-F238E27FC236}">
                <a16:creationId xmlns:a16="http://schemas.microsoft.com/office/drawing/2014/main" id="{5C720B9A-1A60-50C9-A02F-9105069808B9}"/>
              </a:ext>
            </a:extLst>
          </p:cNvPr>
          <p:cNvSpPr>
            <a:spLocks noGrp="1"/>
          </p:cNvSpPr>
          <p:nvPr>
            <p:ph type="body" sz="quarter" idx="25" hasCustomPrompt="1"/>
          </p:nvPr>
        </p:nvSpPr>
        <p:spPr>
          <a:xfrm>
            <a:off x="50088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6" name="Text Placeholder 28">
            <a:extLst>
              <a:ext uri="{FF2B5EF4-FFF2-40B4-BE49-F238E27FC236}">
                <a16:creationId xmlns:a16="http://schemas.microsoft.com/office/drawing/2014/main" id="{A2A469EE-C2F9-445A-93FD-488AC726D46D}"/>
              </a:ext>
            </a:extLst>
          </p:cNvPr>
          <p:cNvSpPr>
            <a:spLocks noGrp="1"/>
          </p:cNvSpPr>
          <p:nvPr>
            <p:ph type="body" sz="quarter" idx="26" hasCustomPrompt="1"/>
          </p:nvPr>
        </p:nvSpPr>
        <p:spPr>
          <a:xfrm>
            <a:off x="50088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D5750D7A-7AAA-8D5C-EDE8-57DAF2EA551E}"/>
              </a:ext>
            </a:extLst>
          </p:cNvPr>
          <p:cNvSpPr>
            <a:spLocks noGrp="1"/>
          </p:cNvSpPr>
          <p:nvPr>
            <p:ph type="body" sz="quarter" idx="27" hasCustomPrompt="1"/>
          </p:nvPr>
        </p:nvSpPr>
        <p:spPr>
          <a:xfrm>
            <a:off x="50088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6B26CDE3-8A6A-1138-38C1-76CBFC76624D}"/>
              </a:ext>
            </a:extLst>
          </p:cNvPr>
          <p:cNvSpPr>
            <a:spLocks noGrp="1"/>
          </p:cNvSpPr>
          <p:nvPr>
            <p:ph type="body" sz="quarter" idx="28" hasCustomPrompt="1"/>
          </p:nvPr>
        </p:nvSpPr>
        <p:spPr>
          <a:xfrm>
            <a:off x="50088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1DE1539E-1501-828C-F38E-4D75E9F15059}"/>
              </a:ext>
            </a:extLst>
          </p:cNvPr>
          <p:cNvSpPr>
            <a:spLocks noGrp="1"/>
          </p:cNvSpPr>
          <p:nvPr>
            <p:ph type="body" sz="quarter" idx="29" hasCustomPrompt="1"/>
          </p:nvPr>
        </p:nvSpPr>
        <p:spPr>
          <a:xfrm>
            <a:off x="50088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0" name="Text Placeholder 12">
            <a:extLst>
              <a:ext uri="{FF2B5EF4-FFF2-40B4-BE49-F238E27FC236}">
                <a16:creationId xmlns:a16="http://schemas.microsoft.com/office/drawing/2014/main" id="{267ECC64-F7D0-258A-C243-908FFFE841E1}"/>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1" name="Text Placeholder 12">
            <a:extLst>
              <a:ext uri="{FF2B5EF4-FFF2-40B4-BE49-F238E27FC236}">
                <a16:creationId xmlns:a16="http://schemas.microsoft.com/office/drawing/2014/main" id="{4D8C47AB-66B9-A667-3E82-D9FE27474431}"/>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2" name="Text Placeholder 12">
            <a:extLst>
              <a:ext uri="{FF2B5EF4-FFF2-40B4-BE49-F238E27FC236}">
                <a16:creationId xmlns:a16="http://schemas.microsoft.com/office/drawing/2014/main" id="{832C58F2-9B45-605E-62A2-816D71B40565}"/>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3" name="Text Placeholder 12">
            <a:extLst>
              <a:ext uri="{FF2B5EF4-FFF2-40B4-BE49-F238E27FC236}">
                <a16:creationId xmlns:a16="http://schemas.microsoft.com/office/drawing/2014/main" id="{50943951-2D12-F0F1-38E8-27DE60037612}"/>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4" name="Text Placeholder 12">
            <a:extLst>
              <a:ext uri="{FF2B5EF4-FFF2-40B4-BE49-F238E27FC236}">
                <a16:creationId xmlns:a16="http://schemas.microsoft.com/office/drawing/2014/main" id="{775AFA63-3C9A-0075-2AF3-788DA9D594BB}"/>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5" name="Text Placeholder 28">
            <a:extLst>
              <a:ext uri="{FF2B5EF4-FFF2-40B4-BE49-F238E27FC236}">
                <a16:creationId xmlns:a16="http://schemas.microsoft.com/office/drawing/2014/main" id="{E9F77158-C067-A5F7-AAA7-467D729F22B9}"/>
              </a:ext>
            </a:extLst>
          </p:cNvPr>
          <p:cNvSpPr>
            <a:spLocks noGrp="1"/>
          </p:cNvSpPr>
          <p:nvPr>
            <p:ph type="body" sz="quarter" idx="35" hasCustomPrompt="1"/>
          </p:nvPr>
        </p:nvSpPr>
        <p:spPr>
          <a:xfrm>
            <a:off x="334250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6" name="Text Placeholder 28">
            <a:extLst>
              <a:ext uri="{FF2B5EF4-FFF2-40B4-BE49-F238E27FC236}">
                <a16:creationId xmlns:a16="http://schemas.microsoft.com/office/drawing/2014/main" id="{2476AF0F-8275-9DC5-3A2E-1193AF37CC1C}"/>
              </a:ext>
            </a:extLst>
          </p:cNvPr>
          <p:cNvSpPr>
            <a:spLocks noGrp="1"/>
          </p:cNvSpPr>
          <p:nvPr>
            <p:ph type="body" sz="quarter" idx="36" hasCustomPrompt="1"/>
          </p:nvPr>
        </p:nvSpPr>
        <p:spPr>
          <a:xfrm>
            <a:off x="334250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116EC696-7A3B-021B-C650-423ADD297832}"/>
              </a:ext>
            </a:extLst>
          </p:cNvPr>
          <p:cNvSpPr>
            <a:spLocks noGrp="1"/>
          </p:cNvSpPr>
          <p:nvPr>
            <p:ph type="body" sz="quarter" idx="37" hasCustomPrompt="1"/>
          </p:nvPr>
        </p:nvSpPr>
        <p:spPr>
          <a:xfrm>
            <a:off x="334250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F0E7211B-8DDC-3FDB-D7C9-C86A5A600E1A}"/>
              </a:ext>
            </a:extLst>
          </p:cNvPr>
          <p:cNvSpPr>
            <a:spLocks noGrp="1"/>
          </p:cNvSpPr>
          <p:nvPr>
            <p:ph type="body" sz="quarter" idx="38" hasCustomPrompt="1"/>
          </p:nvPr>
        </p:nvSpPr>
        <p:spPr>
          <a:xfrm>
            <a:off x="334250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89350944-E6AD-414A-12DD-DED2F77599D1}"/>
              </a:ext>
            </a:extLst>
          </p:cNvPr>
          <p:cNvSpPr>
            <a:spLocks noGrp="1"/>
          </p:cNvSpPr>
          <p:nvPr>
            <p:ph type="body" sz="quarter" idx="39" hasCustomPrompt="1"/>
          </p:nvPr>
        </p:nvSpPr>
        <p:spPr>
          <a:xfrm>
            <a:off x="334250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0" name="Text Placeholder 12">
            <a:extLst>
              <a:ext uri="{FF2B5EF4-FFF2-40B4-BE49-F238E27FC236}">
                <a16:creationId xmlns:a16="http://schemas.microsoft.com/office/drawing/2014/main" id="{19FFF5CD-7EF6-BA42-3AA5-B74A0E29E427}"/>
              </a:ext>
            </a:extLst>
          </p:cNvPr>
          <p:cNvSpPr>
            <a:spLocks noGrp="1"/>
          </p:cNvSpPr>
          <p:nvPr>
            <p:ph type="body" sz="quarter" idx="41"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1" name="Text Placeholder 12">
            <a:extLst>
              <a:ext uri="{FF2B5EF4-FFF2-40B4-BE49-F238E27FC236}">
                <a16:creationId xmlns:a16="http://schemas.microsoft.com/office/drawing/2014/main" id="{857FEDEB-E93C-7158-C559-E53C2BC5FD64}"/>
              </a:ext>
            </a:extLst>
          </p:cNvPr>
          <p:cNvSpPr>
            <a:spLocks noGrp="1"/>
          </p:cNvSpPr>
          <p:nvPr>
            <p:ph type="body" sz="quarter" idx="42"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2" name="Text Placeholder 12">
            <a:extLst>
              <a:ext uri="{FF2B5EF4-FFF2-40B4-BE49-F238E27FC236}">
                <a16:creationId xmlns:a16="http://schemas.microsoft.com/office/drawing/2014/main" id="{EE252B2D-7E28-5027-C3B2-53FB5C6918AB}"/>
              </a:ext>
            </a:extLst>
          </p:cNvPr>
          <p:cNvSpPr>
            <a:spLocks noGrp="1"/>
          </p:cNvSpPr>
          <p:nvPr>
            <p:ph type="body" sz="quarter" idx="43"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3" name="Text Placeholder 12">
            <a:extLst>
              <a:ext uri="{FF2B5EF4-FFF2-40B4-BE49-F238E27FC236}">
                <a16:creationId xmlns:a16="http://schemas.microsoft.com/office/drawing/2014/main" id="{2573CC0A-DF4F-79BD-CDB0-50394F5F5F21}"/>
              </a:ext>
            </a:extLst>
          </p:cNvPr>
          <p:cNvSpPr>
            <a:spLocks noGrp="1"/>
          </p:cNvSpPr>
          <p:nvPr>
            <p:ph type="body" sz="quarter" idx="44"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4" name="Text Placeholder 12">
            <a:extLst>
              <a:ext uri="{FF2B5EF4-FFF2-40B4-BE49-F238E27FC236}">
                <a16:creationId xmlns:a16="http://schemas.microsoft.com/office/drawing/2014/main" id="{8667FE8E-3B6B-DE10-CF59-E4C20895046A}"/>
              </a:ext>
            </a:extLst>
          </p:cNvPr>
          <p:cNvSpPr>
            <a:spLocks noGrp="1"/>
          </p:cNvSpPr>
          <p:nvPr>
            <p:ph type="body" sz="quarter" idx="45"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5" name="Text Placeholder 28">
            <a:extLst>
              <a:ext uri="{FF2B5EF4-FFF2-40B4-BE49-F238E27FC236}">
                <a16:creationId xmlns:a16="http://schemas.microsoft.com/office/drawing/2014/main" id="{397A51E4-39A6-987D-1377-CF3CD4833481}"/>
              </a:ext>
            </a:extLst>
          </p:cNvPr>
          <p:cNvSpPr>
            <a:spLocks noGrp="1"/>
          </p:cNvSpPr>
          <p:nvPr>
            <p:ph type="body" sz="quarter" idx="46" hasCustomPrompt="1"/>
          </p:nvPr>
        </p:nvSpPr>
        <p:spPr>
          <a:xfrm>
            <a:off x="6235319"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42A3AA43-C45A-C018-3DF5-607EE2C93D85}"/>
              </a:ext>
            </a:extLst>
          </p:cNvPr>
          <p:cNvSpPr>
            <a:spLocks noGrp="1"/>
          </p:cNvSpPr>
          <p:nvPr>
            <p:ph type="body" sz="quarter" idx="47" hasCustomPrompt="1"/>
          </p:nvPr>
        </p:nvSpPr>
        <p:spPr>
          <a:xfrm>
            <a:off x="6235319"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14DA857A-9E59-1409-7C0F-8531D5FEBED6}"/>
              </a:ext>
            </a:extLst>
          </p:cNvPr>
          <p:cNvSpPr>
            <a:spLocks noGrp="1"/>
          </p:cNvSpPr>
          <p:nvPr>
            <p:ph type="body" sz="quarter" idx="48" hasCustomPrompt="1"/>
          </p:nvPr>
        </p:nvSpPr>
        <p:spPr>
          <a:xfrm>
            <a:off x="6235319"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00ACF851-8DB4-B107-81BD-0FD05FF7D046}"/>
              </a:ext>
            </a:extLst>
          </p:cNvPr>
          <p:cNvSpPr>
            <a:spLocks noGrp="1"/>
          </p:cNvSpPr>
          <p:nvPr>
            <p:ph type="body" sz="quarter" idx="49" hasCustomPrompt="1"/>
          </p:nvPr>
        </p:nvSpPr>
        <p:spPr>
          <a:xfrm>
            <a:off x="6235319"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8334D48D-E62C-6369-8D66-A7BD0FED4BA9}"/>
              </a:ext>
            </a:extLst>
          </p:cNvPr>
          <p:cNvSpPr>
            <a:spLocks noGrp="1"/>
          </p:cNvSpPr>
          <p:nvPr>
            <p:ph type="body" sz="quarter" idx="50" hasCustomPrompt="1"/>
          </p:nvPr>
        </p:nvSpPr>
        <p:spPr>
          <a:xfrm>
            <a:off x="6235319"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0" name="Text Placeholder 12">
            <a:extLst>
              <a:ext uri="{FF2B5EF4-FFF2-40B4-BE49-F238E27FC236}">
                <a16:creationId xmlns:a16="http://schemas.microsoft.com/office/drawing/2014/main" id="{9DFF7D18-8103-89DA-B8EC-31D73DD37D3F}"/>
              </a:ext>
            </a:extLst>
          </p:cNvPr>
          <p:cNvSpPr>
            <a:spLocks noGrp="1"/>
          </p:cNvSpPr>
          <p:nvPr>
            <p:ph type="body" sz="quarter" idx="51"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81" name="Text Placeholder 12">
            <a:extLst>
              <a:ext uri="{FF2B5EF4-FFF2-40B4-BE49-F238E27FC236}">
                <a16:creationId xmlns:a16="http://schemas.microsoft.com/office/drawing/2014/main" id="{4C2F8C23-180A-83CE-3DE7-04E0E3F0EEA4}"/>
              </a:ext>
            </a:extLst>
          </p:cNvPr>
          <p:cNvSpPr>
            <a:spLocks noGrp="1"/>
          </p:cNvSpPr>
          <p:nvPr>
            <p:ph type="body" sz="quarter" idx="52"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82" name="Text Placeholder 12">
            <a:extLst>
              <a:ext uri="{FF2B5EF4-FFF2-40B4-BE49-F238E27FC236}">
                <a16:creationId xmlns:a16="http://schemas.microsoft.com/office/drawing/2014/main" id="{1D40EBC8-00D4-F3D1-70CE-24FC4CF79EE2}"/>
              </a:ext>
            </a:extLst>
          </p:cNvPr>
          <p:cNvSpPr>
            <a:spLocks noGrp="1"/>
          </p:cNvSpPr>
          <p:nvPr>
            <p:ph type="body" sz="quarter" idx="53"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83" name="Text Placeholder 12">
            <a:extLst>
              <a:ext uri="{FF2B5EF4-FFF2-40B4-BE49-F238E27FC236}">
                <a16:creationId xmlns:a16="http://schemas.microsoft.com/office/drawing/2014/main" id="{A07DDC5A-BC53-8213-BB63-E4F293C23C10}"/>
              </a:ext>
            </a:extLst>
          </p:cNvPr>
          <p:cNvSpPr>
            <a:spLocks noGrp="1"/>
          </p:cNvSpPr>
          <p:nvPr>
            <p:ph type="body" sz="quarter" idx="54"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84" name="Text Placeholder 12">
            <a:extLst>
              <a:ext uri="{FF2B5EF4-FFF2-40B4-BE49-F238E27FC236}">
                <a16:creationId xmlns:a16="http://schemas.microsoft.com/office/drawing/2014/main" id="{B6CC1278-FC2D-C9A0-F14F-ECEC16F82D60}"/>
              </a:ext>
            </a:extLst>
          </p:cNvPr>
          <p:cNvSpPr>
            <a:spLocks noGrp="1"/>
          </p:cNvSpPr>
          <p:nvPr>
            <p:ph type="body" sz="quarter" idx="55"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85" name="Text Placeholder 28">
            <a:extLst>
              <a:ext uri="{FF2B5EF4-FFF2-40B4-BE49-F238E27FC236}">
                <a16:creationId xmlns:a16="http://schemas.microsoft.com/office/drawing/2014/main" id="{3F70655D-1769-2F4A-B7F1-EF4E50E199D2}"/>
              </a:ext>
            </a:extLst>
          </p:cNvPr>
          <p:cNvSpPr>
            <a:spLocks noGrp="1"/>
          </p:cNvSpPr>
          <p:nvPr>
            <p:ph type="body" sz="quarter" idx="56" hasCustomPrompt="1"/>
          </p:nvPr>
        </p:nvSpPr>
        <p:spPr>
          <a:xfrm>
            <a:off x="9166236"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6" name="Text Placeholder 28">
            <a:extLst>
              <a:ext uri="{FF2B5EF4-FFF2-40B4-BE49-F238E27FC236}">
                <a16:creationId xmlns:a16="http://schemas.microsoft.com/office/drawing/2014/main" id="{E02C8DA0-E83D-E897-550D-C6AF9F419721}"/>
              </a:ext>
            </a:extLst>
          </p:cNvPr>
          <p:cNvSpPr>
            <a:spLocks noGrp="1"/>
          </p:cNvSpPr>
          <p:nvPr>
            <p:ph type="body" sz="quarter" idx="57" hasCustomPrompt="1"/>
          </p:nvPr>
        </p:nvSpPr>
        <p:spPr>
          <a:xfrm>
            <a:off x="9166236"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7" name="Text Placeholder 28">
            <a:extLst>
              <a:ext uri="{FF2B5EF4-FFF2-40B4-BE49-F238E27FC236}">
                <a16:creationId xmlns:a16="http://schemas.microsoft.com/office/drawing/2014/main" id="{CB04C3B6-7B45-A4A8-C8CC-29F2E598EFE9}"/>
              </a:ext>
            </a:extLst>
          </p:cNvPr>
          <p:cNvSpPr>
            <a:spLocks noGrp="1"/>
          </p:cNvSpPr>
          <p:nvPr>
            <p:ph type="body" sz="quarter" idx="58" hasCustomPrompt="1"/>
          </p:nvPr>
        </p:nvSpPr>
        <p:spPr>
          <a:xfrm>
            <a:off x="9166236"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8" name="Text Placeholder 28">
            <a:extLst>
              <a:ext uri="{FF2B5EF4-FFF2-40B4-BE49-F238E27FC236}">
                <a16:creationId xmlns:a16="http://schemas.microsoft.com/office/drawing/2014/main" id="{3BBF63D3-8B59-C4F8-1C40-C591AAEFA495}"/>
              </a:ext>
            </a:extLst>
          </p:cNvPr>
          <p:cNvSpPr>
            <a:spLocks noGrp="1"/>
          </p:cNvSpPr>
          <p:nvPr>
            <p:ph type="body" sz="quarter" idx="59" hasCustomPrompt="1"/>
          </p:nvPr>
        </p:nvSpPr>
        <p:spPr>
          <a:xfrm>
            <a:off x="9166236"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9" name="Text Placeholder 28">
            <a:extLst>
              <a:ext uri="{FF2B5EF4-FFF2-40B4-BE49-F238E27FC236}">
                <a16:creationId xmlns:a16="http://schemas.microsoft.com/office/drawing/2014/main" id="{1860714A-6356-6A6D-4CC6-F437E96626E7}"/>
              </a:ext>
            </a:extLst>
          </p:cNvPr>
          <p:cNvSpPr>
            <a:spLocks noGrp="1"/>
          </p:cNvSpPr>
          <p:nvPr>
            <p:ph type="body" sz="quarter" idx="60" hasCustomPrompt="1"/>
          </p:nvPr>
        </p:nvSpPr>
        <p:spPr>
          <a:xfrm>
            <a:off x="9166236"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0" name="Picture Placeholder 4">
            <a:extLst>
              <a:ext uri="{FF2B5EF4-FFF2-40B4-BE49-F238E27FC236}">
                <a16:creationId xmlns:a16="http://schemas.microsoft.com/office/drawing/2014/main" id="{36B52088-74CC-0C73-B629-408569FDA79C}"/>
              </a:ext>
            </a:extLst>
          </p:cNvPr>
          <p:cNvSpPr>
            <a:spLocks noGrp="1"/>
          </p:cNvSpPr>
          <p:nvPr>
            <p:ph type="pic" sz="quarter" idx="61"/>
          </p:nvPr>
        </p:nvSpPr>
        <p:spPr>
          <a:xfrm>
            <a:off x="3248337" y="2336800"/>
            <a:ext cx="738188" cy="733425"/>
          </a:xfrm>
        </p:spPr>
        <p:txBody>
          <a:bodyPr anchor="ctr"/>
          <a:lstStyle>
            <a:lvl1pPr algn="ctr">
              <a:defRPr/>
            </a:lvl1pPr>
          </a:lstStyle>
          <a:p>
            <a:r>
              <a:rPr lang="en-US"/>
              <a:t>Click icon to add picture</a:t>
            </a:r>
            <a:endParaRPr lang="en-GB"/>
          </a:p>
        </p:txBody>
      </p:sp>
      <p:sp>
        <p:nvSpPr>
          <p:cNvPr id="91" name="Picture Placeholder 4">
            <a:extLst>
              <a:ext uri="{FF2B5EF4-FFF2-40B4-BE49-F238E27FC236}">
                <a16:creationId xmlns:a16="http://schemas.microsoft.com/office/drawing/2014/main" id="{FC3ACE36-CCC9-3BE4-0E52-E9899B455469}"/>
              </a:ext>
            </a:extLst>
          </p:cNvPr>
          <p:cNvSpPr>
            <a:spLocks noGrp="1"/>
          </p:cNvSpPr>
          <p:nvPr>
            <p:ph type="pic" sz="quarter" idx="62"/>
          </p:nvPr>
        </p:nvSpPr>
        <p:spPr>
          <a:xfrm>
            <a:off x="6141153" y="2336800"/>
            <a:ext cx="738188" cy="733425"/>
          </a:xfrm>
        </p:spPr>
        <p:txBody>
          <a:bodyPr anchor="ctr"/>
          <a:lstStyle>
            <a:lvl1pPr algn="ctr">
              <a:defRPr/>
            </a:lvl1pPr>
          </a:lstStyle>
          <a:p>
            <a:r>
              <a:rPr lang="en-US"/>
              <a:t>Click icon to add picture</a:t>
            </a:r>
            <a:endParaRPr lang="en-GB"/>
          </a:p>
        </p:txBody>
      </p:sp>
      <p:sp>
        <p:nvSpPr>
          <p:cNvPr id="92" name="Picture Placeholder 4">
            <a:extLst>
              <a:ext uri="{FF2B5EF4-FFF2-40B4-BE49-F238E27FC236}">
                <a16:creationId xmlns:a16="http://schemas.microsoft.com/office/drawing/2014/main" id="{BDDB2B5E-BAA8-BE93-5F84-96F9C3F3174A}"/>
              </a:ext>
            </a:extLst>
          </p:cNvPr>
          <p:cNvSpPr>
            <a:spLocks noGrp="1"/>
          </p:cNvSpPr>
          <p:nvPr>
            <p:ph type="pic" sz="quarter" idx="63"/>
          </p:nvPr>
        </p:nvSpPr>
        <p:spPr>
          <a:xfrm>
            <a:off x="9072070"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EE9F63DE-92B8-C9A5-12AA-3039C450740F}"/>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DCC572B1-9317-0E43-FB14-1F1B3BFD4ACF}"/>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7DA9DDAC-240A-4046-FDF5-D9EA0F82DA6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 name="TextBox 9">
              <a:extLst>
                <a:ext uri="{FF2B5EF4-FFF2-40B4-BE49-F238E27FC236}">
                  <a16:creationId xmlns:a16="http://schemas.microsoft.com/office/drawing/2014/main" id="{2F1CB801-B875-F11B-4835-490E642BB8B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2" name="TextBox 11">
              <a:extLst>
                <a:ext uri="{FF2B5EF4-FFF2-40B4-BE49-F238E27FC236}">
                  <a16:creationId xmlns:a16="http://schemas.microsoft.com/office/drawing/2014/main" id="{811EC312-8287-2F14-7468-46DD4611DF71}"/>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3" name="TextBox 12">
              <a:extLst>
                <a:ext uri="{FF2B5EF4-FFF2-40B4-BE49-F238E27FC236}">
                  <a16:creationId xmlns:a16="http://schemas.microsoft.com/office/drawing/2014/main" id="{4C9E19D4-3A9C-5BC5-E440-AE63348506C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4" name="TextBox 13">
              <a:extLst>
                <a:ext uri="{FF2B5EF4-FFF2-40B4-BE49-F238E27FC236}">
                  <a16:creationId xmlns:a16="http://schemas.microsoft.com/office/drawing/2014/main" id="{02628F56-9405-D288-B4F7-D7DDF019F1D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5" name="TextBox 14">
              <a:extLst>
                <a:ext uri="{FF2B5EF4-FFF2-40B4-BE49-F238E27FC236}">
                  <a16:creationId xmlns:a16="http://schemas.microsoft.com/office/drawing/2014/main" id="{B428DBA6-84F9-8EE1-44C4-EA0E5AE0CC2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6" name="TextBox 15">
              <a:extLst>
                <a:ext uri="{FF2B5EF4-FFF2-40B4-BE49-F238E27FC236}">
                  <a16:creationId xmlns:a16="http://schemas.microsoft.com/office/drawing/2014/main" id="{2B2C6F12-2D25-AF50-A6A4-ABC61F5DCFCC}"/>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7" name="TextBox 16">
              <a:extLst>
                <a:ext uri="{FF2B5EF4-FFF2-40B4-BE49-F238E27FC236}">
                  <a16:creationId xmlns:a16="http://schemas.microsoft.com/office/drawing/2014/main" id="{FB10B2B3-BBB6-2976-9DC3-3982F819C1E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1080230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ags" Target="../tags/tag2.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image" Target="../media/image1.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2.sv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B9E53-B0F5-3D94-417A-1AA46CE76666}"/>
              </a:ext>
            </a:extLst>
          </p:cNvPr>
          <p:cNvSpPr>
            <a:spLocks noGrp="1"/>
          </p:cNvSpPr>
          <p:nvPr>
            <p:ph type="title"/>
          </p:nvPr>
        </p:nvSpPr>
        <p:spPr>
          <a:xfrm>
            <a:off x="450850" y="422671"/>
            <a:ext cx="10326688" cy="558164"/>
          </a:xfrm>
          <a:prstGeom prst="rect">
            <a:avLst/>
          </a:prstGeom>
        </p:spPr>
        <p:txBody>
          <a:bodyPr vert="horz" wrap="square"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1A8C9F2-BB54-24BF-39B5-BF7CC97D9049}"/>
              </a:ext>
            </a:extLst>
          </p:cNvPr>
          <p:cNvSpPr>
            <a:spLocks noGrp="1"/>
          </p:cNvSpPr>
          <p:nvPr>
            <p:ph type="body" idx="1"/>
          </p:nvPr>
        </p:nvSpPr>
        <p:spPr>
          <a:xfrm>
            <a:off x="450849" y="1542353"/>
            <a:ext cx="11261725" cy="4766371"/>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08EFDE9-CE9B-680B-909A-72B94F5E31CB}"/>
              </a:ext>
            </a:extLst>
          </p:cNvPr>
          <p:cNvSpPr>
            <a:spLocks noGrp="1"/>
          </p:cNvSpPr>
          <p:nvPr>
            <p:ph type="ftr" sz="quarter" idx="3"/>
          </p:nvPr>
        </p:nvSpPr>
        <p:spPr>
          <a:xfrm>
            <a:off x="450850" y="6501388"/>
            <a:ext cx="6858430" cy="270074"/>
          </a:xfrm>
          <a:prstGeom prst="rect">
            <a:avLst/>
          </a:prstGeom>
          <a:noFill/>
        </p:spPr>
        <p:txBody>
          <a:bodyPr wrap="square" rtlCol="0" anchor="ctr">
            <a:noAutofit/>
          </a:bodyPr>
          <a:lstStyle>
            <a:lvl1pPr>
              <a:defRPr lang="en-GB" sz="900" smtClean="0"/>
            </a:lvl1pPr>
          </a:lstStyle>
          <a:p>
            <a:pPr>
              <a:lnSpc>
                <a:spcPct val="120000"/>
              </a:lnSpc>
              <a:spcAft>
                <a:spcPts val="1000"/>
              </a:spcAft>
            </a:pPr>
            <a:r>
              <a:rPr lang="en-GB"/>
              <a:t>Footer</a:t>
            </a:r>
            <a:endParaRPr lang="en-GB" dirty="0"/>
          </a:p>
        </p:txBody>
      </p:sp>
      <p:sp>
        <p:nvSpPr>
          <p:cNvPr id="6" name="Slide Number Placeholder 5">
            <a:extLst>
              <a:ext uri="{FF2B5EF4-FFF2-40B4-BE49-F238E27FC236}">
                <a16:creationId xmlns:a16="http://schemas.microsoft.com/office/drawing/2014/main" id="{B8F48C38-1599-7861-EBC7-39EAE0CCED1A}"/>
              </a:ext>
            </a:extLst>
          </p:cNvPr>
          <p:cNvSpPr>
            <a:spLocks noGrp="1"/>
          </p:cNvSpPr>
          <p:nvPr>
            <p:ph type="sldNum" sz="quarter" idx="4"/>
          </p:nvPr>
        </p:nvSpPr>
        <p:spPr>
          <a:xfrm>
            <a:off x="11971018" y="6601436"/>
            <a:ext cx="220982" cy="240077"/>
          </a:xfrm>
          <a:prstGeom prst="rect">
            <a:avLst/>
          </a:prstGeom>
        </p:spPr>
        <p:txBody>
          <a:bodyPr vert="horz" wrap="square" lIns="0" tIns="45720" rIns="0" bIns="45720" rtlCol="0" anchor="ctr">
            <a:noAutofit/>
          </a:bodyPr>
          <a:lstStyle>
            <a:lvl1pPr algn="ctr">
              <a:defRPr sz="900">
                <a:solidFill>
                  <a:schemeClr val="tx2"/>
                </a:solidFill>
              </a:defRPr>
            </a:lvl1pPr>
          </a:lstStyle>
          <a:p>
            <a:fld id="{BB07EAE1-021A-493C-B07F-6FE9E5D11BEB}" type="slidenum">
              <a:rPr lang="en-GB" smtClean="0"/>
              <a:pPr/>
              <a:t>‹#›</a:t>
            </a:fld>
            <a:endParaRPr lang="en-GB" dirty="0"/>
          </a:p>
        </p:txBody>
      </p:sp>
      <p:sp>
        <p:nvSpPr>
          <p:cNvPr id="4" name="Date Placeholder 3">
            <a:extLst>
              <a:ext uri="{FF2B5EF4-FFF2-40B4-BE49-F238E27FC236}">
                <a16:creationId xmlns:a16="http://schemas.microsoft.com/office/drawing/2014/main" id="{FA1CFF93-7BAB-2CC9-FD16-AF24AC9E8F68}"/>
              </a:ext>
            </a:extLst>
          </p:cNvPr>
          <p:cNvSpPr>
            <a:spLocks noGrp="1"/>
          </p:cNvSpPr>
          <p:nvPr>
            <p:ph type="dt" sz="half" idx="2"/>
          </p:nvPr>
        </p:nvSpPr>
        <p:spPr>
          <a:xfrm rot="5400000">
            <a:off x="11762091" y="225413"/>
            <a:ext cx="638833" cy="220982"/>
          </a:xfrm>
          <a:prstGeom prst="rect">
            <a:avLst/>
          </a:prstGeom>
        </p:spPr>
        <p:txBody>
          <a:bodyPr vert="horz" wrap="square" lIns="91440" tIns="45720" rIns="91440" bIns="45720" rtlCol="0" anchor="ctr">
            <a:noAutofit/>
          </a:bodyPr>
          <a:lstStyle>
            <a:lvl1pPr algn="l">
              <a:defRPr sz="600">
                <a:solidFill>
                  <a:schemeClr val="tx2"/>
                </a:solidFill>
              </a:defRPr>
            </a:lvl1pPr>
          </a:lstStyle>
          <a:p>
            <a:endParaRPr lang="en-GB" dirty="0"/>
          </a:p>
        </p:txBody>
      </p:sp>
      <p:pic>
        <p:nvPicPr>
          <p:cNvPr id="9" name="Graphic 8">
            <a:extLst>
              <a:ext uri="{FF2B5EF4-FFF2-40B4-BE49-F238E27FC236}">
                <a16:creationId xmlns:a16="http://schemas.microsoft.com/office/drawing/2014/main" id="{8988FD7D-75A0-8BD3-6607-17D45AF4955B}"/>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11172825" y="259079"/>
            <a:ext cx="558163" cy="558163"/>
          </a:xfrm>
          <a:prstGeom prst="rect">
            <a:avLst/>
          </a:prstGeom>
        </p:spPr>
      </p:pic>
      <p:pic>
        <p:nvPicPr>
          <p:cNvPr id="7" name="Graphic 6">
            <a:extLst>
              <a:ext uri="{FF2B5EF4-FFF2-40B4-BE49-F238E27FC236}">
                <a16:creationId xmlns:a16="http://schemas.microsoft.com/office/drawing/2014/main" id="{8E331B1B-C3E9-76DC-DE4E-150F6FDF907F}"/>
              </a:ext>
            </a:extLst>
          </p:cNvPr>
          <p:cNvPicPr>
            <a:picLocks noChangeAspect="1"/>
          </p:cNvPicPr>
          <p:nvPr userDrawn="1"/>
        </p:nvPicPr>
        <p:blipFill>
          <a:blip r:embed="rId118">
            <a:extLst>
              <a:ext uri="{96DAC541-7B7A-43D3-8B79-37D633B846F1}">
                <asvg:svgBlip xmlns:asvg="http://schemas.microsoft.com/office/drawing/2016/SVG/main" r:embed="rId119"/>
              </a:ext>
            </a:extLst>
          </a:blip>
          <a:stretch>
            <a:fillRect/>
          </a:stretch>
        </p:blipFill>
        <p:spPr>
          <a:xfrm>
            <a:off x="11172825" y="259079"/>
            <a:ext cx="558163" cy="558163"/>
          </a:xfrm>
          <a:prstGeom prst="rect">
            <a:avLst/>
          </a:prstGeom>
        </p:spPr>
      </p:pic>
    </p:spTree>
    <p:custDataLst>
      <p:tags r:id="rId117"/>
    </p:custDataLst>
    <p:extLst>
      <p:ext uri="{BB962C8B-B14F-4D97-AF65-F5344CB8AC3E}">
        <p14:creationId xmlns:p14="http://schemas.microsoft.com/office/powerpoint/2010/main" val="395696336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40" r:id="rId11"/>
    <p:sldLayoutId id="2147483841" r:id="rId12"/>
    <p:sldLayoutId id="2147483842" r:id="rId13"/>
    <p:sldLayoutId id="2147483894" r:id="rId14"/>
    <p:sldLayoutId id="2147483895" r:id="rId15"/>
    <p:sldLayoutId id="2147483844" r:id="rId16"/>
    <p:sldLayoutId id="2147483845" r:id="rId17"/>
    <p:sldLayoutId id="2147483846" r:id="rId18"/>
    <p:sldLayoutId id="2147483847" r:id="rId19"/>
    <p:sldLayoutId id="2147483848" r:id="rId20"/>
    <p:sldLayoutId id="2147483850" r:id="rId21"/>
    <p:sldLayoutId id="2147483851" r:id="rId22"/>
    <p:sldLayoutId id="2147483887" r:id="rId23"/>
    <p:sldLayoutId id="2147483888" r:id="rId24"/>
    <p:sldLayoutId id="2147483889" r:id="rId25"/>
    <p:sldLayoutId id="2147483770" r:id="rId26"/>
    <p:sldLayoutId id="2147483771" r:id="rId27"/>
    <p:sldLayoutId id="2147483772" r:id="rId28"/>
    <p:sldLayoutId id="2147483774" r:id="rId29"/>
    <p:sldLayoutId id="2147483776" r:id="rId30"/>
    <p:sldLayoutId id="2147483775"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787" r:id="rId40"/>
    <p:sldLayoutId id="2147483773" r:id="rId41"/>
    <p:sldLayoutId id="2147483791" r:id="rId42"/>
    <p:sldLayoutId id="2147483792" r:id="rId43"/>
    <p:sldLayoutId id="2147483811" r:id="rId44"/>
    <p:sldLayoutId id="2147483812" r:id="rId45"/>
    <p:sldLayoutId id="2147483813" r:id="rId46"/>
    <p:sldLayoutId id="2147483890" r:id="rId47"/>
    <p:sldLayoutId id="2147483864" r:id="rId48"/>
    <p:sldLayoutId id="2147483865" r:id="rId49"/>
    <p:sldLayoutId id="2147483891" r:id="rId50"/>
    <p:sldLayoutId id="2147483892" r:id="rId51"/>
    <p:sldLayoutId id="2147483814" r:id="rId52"/>
    <p:sldLayoutId id="2147483777" r:id="rId53"/>
    <p:sldLayoutId id="2147483917" r:id="rId54"/>
    <p:sldLayoutId id="2147483778" r:id="rId55"/>
    <p:sldLayoutId id="2147483784" r:id="rId56"/>
    <p:sldLayoutId id="2147483785" r:id="rId57"/>
    <p:sldLayoutId id="2147483786" r:id="rId58"/>
    <p:sldLayoutId id="2147483781" r:id="rId59"/>
    <p:sldLayoutId id="2147483783" r:id="rId60"/>
    <p:sldLayoutId id="2147483779" r:id="rId61"/>
    <p:sldLayoutId id="2147483780" r:id="rId62"/>
    <p:sldLayoutId id="2147483807" r:id="rId63"/>
    <p:sldLayoutId id="2147483808" r:id="rId64"/>
    <p:sldLayoutId id="2147483809" r:id="rId65"/>
    <p:sldLayoutId id="2147483810" r:id="rId66"/>
    <p:sldLayoutId id="2147483801" r:id="rId67"/>
    <p:sldLayoutId id="2147483802" r:id="rId68"/>
    <p:sldLayoutId id="2147483853" r:id="rId69"/>
    <p:sldLayoutId id="2147483854" r:id="rId70"/>
    <p:sldLayoutId id="2147483855" r:id="rId71"/>
    <p:sldLayoutId id="2147483880" r:id="rId72"/>
    <p:sldLayoutId id="2147483877" r:id="rId73"/>
    <p:sldLayoutId id="2147483876" r:id="rId74"/>
    <p:sldLayoutId id="2147483874" r:id="rId75"/>
    <p:sldLayoutId id="2147483875" r:id="rId76"/>
    <p:sldLayoutId id="2147483873" r:id="rId77"/>
    <p:sldLayoutId id="2147483872" r:id="rId78"/>
    <p:sldLayoutId id="2147483879" r:id="rId79"/>
    <p:sldLayoutId id="2147483896" r:id="rId80"/>
    <p:sldLayoutId id="2147483916" r:id="rId81"/>
    <p:sldLayoutId id="2147483897" r:id="rId82"/>
    <p:sldLayoutId id="2147484037" r:id="rId83"/>
    <p:sldLayoutId id="2147484038" r:id="rId84"/>
    <p:sldLayoutId id="2147484039" r:id="rId85"/>
    <p:sldLayoutId id="2147483838" r:id="rId86"/>
    <p:sldLayoutId id="2147484035" r:id="rId87"/>
    <p:sldLayoutId id="2147483839" r:id="rId88"/>
    <p:sldLayoutId id="2147484045" r:id="rId89"/>
    <p:sldLayoutId id="2147484043" r:id="rId90"/>
    <p:sldLayoutId id="2147484044" r:id="rId91"/>
    <p:sldLayoutId id="2147484047" r:id="rId92"/>
    <p:sldLayoutId id="2147484048" r:id="rId93"/>
    <p:sldLayoutId id="2147484049" r:id="rId94"/>
    <p:sldLayoutId id="2147484042" r:id="rId95"/>
    <p:sldLayoutId id="2147484046" r:id="rId96"/>
    <p:sldLayoutId id="2147484040" r:id="rId97"/>
    <p:sldLayoutId id="2147484036" r:id="rId98"/>
    <p:sldLayoutId id="2147484050" r:id="rId99"/>
    <p:sldLayoutId id="2147484051" r:id="rId100"/>
    <p:sldLayoutId id="2147484052" r:id="rId101"/>
    <p:sldLayoutId id="2147483828" r:id="rId102"/>
    <p:sldLayoutId id="2147483829" r:id="rId103"/>
    <p:sldLayoutId id="2147483830" r:id="rId104"/>
    <p:sldLayoutId id="2147483825" r:id="rId105"/>
    <p:sldLayoutId id="2147483826" r:id="rId106"/>
    <p:sldLayoutId id="2147483827" r:id="rId107"/>
    <p:sldLayoutId id="2147483837" r:id="rId108"/>
    <p:sldLayoutId id="2147483831" r:id="rId109"/>
    <p:sldLayoutId id="2147483832" r:id="rId110"/>
    <p:sldLayoutId id="2147483833" r:id="rId111"/>
    <p:sldLayoutId id="2147483834" r:id="rId112"/>
    <p:sldLayoutId id="2147483835" r:id="rId113"/>
    <p:sldLayoutId id="2147483836" r:id="rId114"/>
    <p:sldLayoutId id="2147484169" r:id="rId1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31763" indent="-131763"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266700" indent="-133350"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100" kern="1200">
          <a:solidFill>
            <a:schemeClr val="tx1"/>
          </a:solidFill>
          <a:latin typeface="+mn-lt"/>
          <a:ea typeface="+mn-ea"/>
          <a:cs typeface="+mn-cs"/>
        </a:defRPr>
      </a:lvl3pPr>
      <a:lvl4pPr marL="449263" indent="-138113"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05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1"/>
        </a:buClr>
        <a:buFont typeface="Wingdings" panose="05000000000000000000" pitchFamily="2" charset="2"/>
        <a:buNone/>
        <a:defRPr sz="1200" kern="1200" cap="all" spc="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282" userDrawn="1">
          <p15:clr>
            <a:srgbClr val="F26B43"/>
          </p15:clr>
        </p15:guide>
        <p15:guide id="8" orient="horz" pos="264" userDrawn="1">
          <p15:clr>
            <a:srgbClr val="F26B43"/>
          </p15:clr>
        </p15:guide>
        <p15:guide id="9" pos="6789" userDrawn="1">
          <p15:clr>
            <a:srgbClr val="F26B43"/>
          </p15:clr>
        </p15:guide>
        <p15:guide id="10" orient="horz" pos="958" userDrawn="1">
          <p15:clr>
            <a:srgbClr val="F26B43"/>
          </p15:clr>
        </p15:guide>
        <p15:guide id="11" orient="horz" pos="3985" userDrawn="1">
          <p15:clr>
            <a:srgbClr val="F26B43"/>
          </p15:clr>
        </p15:guide>
        <p15:guide id="12" pos="4812" userDrawn="1">
          <p15:clr>
            <a:srgbClr val="F26B43"/>
          </p15:clr>
        </p15:guide>
        <p15:guide id="13" orient="horz" pos="618" userDrawn="1">
          <p15:clr>
            <a:srgbClr val="F26B43"/>
          </p15:clr>
        </p15:guide>
        <p15:guide id="14" pos="2275" userDrawn="1">
          <p15:clr>
            <a:srgbClr val="F26B43"/>
          </p15:clr>
        </p15:guide>
        <p15:guide id="15" pos="2547" userDrawn="1">
          <p15:clr>
            <a:srgbClr val="F26B43"/>
          </p15:clr>
        </p15:guide>
        <p15:guide id="16" pos="3318" userDrawn="1">
          <p15:clr>
            <a:srgbClr val="F26B43"/>
          </p15:clr>
        </p15:guide>
        <p15:guide id="17" pos="3764" userDrawn="1">
          <p15:clr>
            <a:srgbClr val="F26B43"/>
          </p15:clr>
        </p15:guide>
        <p15:guide id="18" pos="4538" userDrawn="1">
          <p15:clr>
            <a:srgbClr val="F26B43"/>
          </p15:clr>
        </p15:guide>
        <p15:guide id="19" pos="7378" userDrawn="1">
          <p15:clr>
            <a:srgbClr val="F26B43"/>
          </p15:clr>
        </p15:guide>
        <p15:guide id="20" orient="horz" pos="2478" userDrawn="1">
          <p15:clr>
            <a:srgbClr val="F26B43"/>
          </p15:clr>
        </p15:guide>
        <p15:guide id="21" orient="horz" pos="2296" userDrawn="1">
          <p15:clr>
            <a:srgbClr val="F26B43"/>
          </p15:clr>
        </p15:guide>
        <p15:guide id="22" orient="horz" pos="2659" userDrawn="1">
          <p15:clr>
            <a:srgbClr val="F26B43"/>
          </p15:clr>
        </p15:guide>
        <p15:guide id="23" pos="2411" userDrawn="1">
          <p15:clr>
            <a:srgbClr val="F26B43"/>
          </p15:clr>
        </p15:guide>
        <p15:guide id="24" pos="3545" userDrawn="1">
          <p15:clr>
            <a:srgbClr val="F26B43"/>
          </p15:clr>
        </p15:guide>
        <p15:guide id="25"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15633" y="2114364"/>
            <a:ext cx="8506140" cy="3134711"/>
          </a:xfrm>
        </p:spPr>
        <p:txBody>
          <a:bodyPr/>
          <a:lstStyle/>
          <a:p>
            <a:r>
              <a:rPr lang="en-GB" sz="3200" b="1" dirty="0"/>
              <a:t>Chartered Institute of Housing</a:t>
            </a:r>
            <a:br>
              <a:rPr lang="en-GB" sz="3200" b="1" dirty="0"/>
            </a:br>
            <a:br>
              <a:rPr lang="en-GB" sz="3200" b="1" dirty="0"/>
            </a:br>
            <a:r>
              <a:rPr lang="en-GB" sz="3200" b="1" dirty="0"/>
              <a:t>Rent consultation analysis</a:t>
            </a:r>
            <a:br>
              <a:rPr lang="en-GB" sz="3200" b="1" dirty="0"/>
            </a:br>
            <a:r>
              <a:rPr lang="en-GB" sz="3200" b="1" dirty="0"/>
              <a:t>Convergence update </a:t>
            </a:r>
            <a:br>
              <a:rPr lang="en-GB" sz="3200" b="1"/>
            </a:br>
            <a:r>
              <a:rPr lang="en-GB" sz="3200" b="1"/>
              <a:t>Annex</a:t>
            </a:r>
            <a:br>
              <a:rPr lang="en-GB" sz="3200" b="1" dirty="0"/>
            </a:br>
            <a:br>
              <a:rPr lang="en-GB" sz="3600" b="1" dirty="0"/>
            </a:br>
            <a:r>
              <a:rPr lang="en-GB" sz="2400" b="1" dirty="0"/>
              <a:t>August 2025</a:t>
            </a:r>
            <a:endParaRPr lang="en-GB" sz="3600" b="1" dirty="0"/>
          </a:p>
        </p:txBody>
      </p:sp>
    </p:spTree>
    <p:custDataLst>
      <p:tags r:id="rId1"/>
    </p:custDataLst>
    <p:extLst>
      <p:ext uri="{BB962C8B-B14F-4D97-AF65-F5344CB8AC3E}">
        <p14:creationId xmlns:p14="http://schemas.microsoft.com/office/powerpoint/2010/main" val="6491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3.6 National projection: housing association sector</a:t>
            </a:r>
          </a:p>
        </p:txBody>
      </p:sp>
      <p:sp>
        <p:nvSpPr>
          <p:cNvPr id="4" name="Slide Number Placeholder 3"/>
          <p:cNvSpPr>
            <a:spLocks noGrp="1"/>
          </p:cNvSpPr>
          <p:nvPr>
            <p:ph type="sldNum" sz="quarter" idx="4"/>
          </p:nvPr>
        </p:nvSpPr>
        <p:spPr/>
        <p:txBody>
          <a:bodyPr/>
          <a:lstStyle/>
          <a:p>
            <a:fld id="{EC1DA28C-5BB3-474C-BABA-1B2E6B32FE7F}" type="slidenum">
              <a:rPr lang="ru-RU" smtClean="0"/>
              <a:pPr/>
              <a:t>10</a:t>
            </a:fld>
            <a:endParaRPr lang="ru-RU" dirty="0"/>
          </a:p>
        </p:txBody>
      </p:sp>
      <p:sp>
        <p:nvSpPr>
          <p:cNvPr id="2" name="Text Placeholder 1"/>
          <p:cNvSpPr>
            <a:spLocks noGrp="1"/>
          </p:cNvSpPr>
          <p:nvPr>
            <p:ph type="body" sz="quarter" idx="86"/>
          </p:nvPr>
        </p:nvSpPr>
        <p:spPr>
          <a:xfrm>
            <a:off x="123825" y="1075765"/>
            <a:ext cx="4007908" cy="5480357"/>
          </a:xfrm>
        </p:spPr>
        <p:txBody>
          <a:bodyPr>
            <a:noAutofit/>
          </a:bodyPr>
          <a:lstStyle/>
          <a:p>
            <a:r>
              <a:rPr lang="en-GB" sz="1300" b="1" dirty="0">
                <a:solidFill>
                  <a:srgbClr val="000810"/>
                </a:solidFill>
              </a:rPr>
              <a:t>Key headlines</a:t>
            </a:r>
          </a:p>
          <a:p>
            <a:pPr marL="285750" indent="-285750">
              <a:buFont typeface="Arial" panose="020B0604020202020204" pitchFamily="34" charset="0"/>
              <a:buChar char="•"/>
            </a:pPr>
            <a:r>
              <a:rPr lang="en-GB" sz="1300" dirty="0">
                <a:solidFill>
                  <a:srgbClr val="000810"/>
                </a:solidFill>
              </a:rPr>
              <a:t>Baseline forecast with no additional new supply over and above original CPI-only increase projection</a:t>
            </a:r>
          </a:p>
          <a:p>
            <a:pPr marL="285750" indent="-285750">
              <a:buFont typeface="Arial" panose="020B0604020202020204" pitchFamily="34" charset="0"/>
              <a:buChar char="•"/>
            </a:pPr>
            <a:r>
              <a:rPr lang="en-GB" sz="1300" dirty="0">
                <a:solidFill>
                  <a:srgbClr val="000810"/>
                </a:solidFill>
              </a:rPr>
              <a:t>CPI+1% for 10 years improves cover to 123% by 2035.36 – inclusive of relet convergence</a:t>
            </a:r>
          </a:p>
          <a:p>
            <a:pPr marL="285750" indent="-285750">
              <a:buFont typeface="Arial" panose="020B0604020202020204" pitchFamily="34" charset="0"/>
              <a:buChar char="•"/>
            </a:pPr>
            <a:r>
              <a:rPr lang="en-GB" sz="1300" dirty="0">
                <a:solidFill>
                  <a:srgbClr val="000810"/>
                </a:solidFill>
              </a:rPr>
              <a:t>This is lower than the previous forecast as we have assumed increased costs especially in relation to asset management </a:t>
            </a:r>
          </a:p>
          <a:p>
            <a:pPr marL="285750" indent="-285750">
              <a:buFont typeface="Arial" panose="020B0604020202020204" pitchFamily="34" charset="0"/>
              <a:buChar char="•"/>
            </a:pPr>
            <a:endParaRPr lang="en-GB" sz="1400" dirty="0">
              <a:solidFill>
                <a:srgbClr val="000810"/>
              </a:solidFill>
            </a:endParaRPr>
          </a:p>
          <a:p>
            <a:pPr marL="285750" indent="-285750">
              <a:buFont typeface="Arial" panose="020B0604020202020204" pitchFamily="34" charset="0"/>
              <a:buChar char="•"/>
            </a:pPr>
            <a:r>
              <a:rPr lang="en-GB" sz="1400" dirty="0">
                <a:solidFill>
                  <a:srgbClr val="000810"/>
                </a:solidFill>
              </a:rPr>
              <a:t>@ £1/week -&gt; improves 10-year ICR by 11bps; @ £2/week -&gt; improves by further 3bps; £3/ week -&gt; improves further by 1-2 bps</a:t>
            </a:r>
          </a:p>
          <a:p>
            <a:pPr marL="285750" indent="-285750">
              <a:buFont typeface="Arial" panose="020B0604020202020204" pitchFamily="34" charset="0"/>
              <a:buChar char="•"/>
            </a:pPr>
            <a:r>
              <a:rPr lang="en-GB" sz="1400" dirty="0">
                <a:solidFill>
                  <a:srgbClr val="000810"/>
                </a:solidFill>
              </a:rPr>
              <a:t>Key differential in the early to middle period 2026-2030</a:t>
            </a:r>
          </a:p>
          <a:p>
            <a:pPr marL="285750" indent="-285750">
              <a:buClr>
                <a:schemeClr val="tx1"/>
              </a:buClr>
              <a:buFont typeface="Arial" panose="020B0604020202020204" pitchFamily="34" charset="0"/>
              <a:buChar char="•"/>
            </a:pPr>
            <a:r>
              <a:rPr lang="en-GB" sz="1400" dirty="0">
                <a:solidFill>
                  <a:srgbClr val="000810"/>
                </a:solidFill>
              </a:rPr>
              <a:t>For example… in 2027/28</a:t>
            </a:r>
          </a:p>
          <a:p>
            <a:pPr marL="417513" lvl="1" indent="-285750">
              <a:buClr>
                <a:schemeClr val="tx1"/>
              </a:buClr>
              <a:buFont typeface="Arial" panose="020B0604020202020204" pitchFamily="34" charset="0"/>
              <a:buChar char="•"/>
            </a:pPr>
            <a:r>
              <a:rPr lang="en-GB" sz="1400" dirty="0">
                <a:solidFill>
                  <a:srgbClr val="000810"/>
                </a:solidFill>
              </a:rPr>
              <a:t>£1 convergence improves ICR by 2%</a:t>
            </a:r>
          </a:p>
          <a:p>
            <a:pPr marL="417513" lvl="1" indent="-285750">
              <a:buClr>
                <a:schemeClr val="tx1"/>
              </a:buClr>
              <a:buFont typeface="Arial" panose="020B0604020202020204" pitchFamily="34" charset="0"/>
              <a:buChar char="•"/>
            </a:pPr>
            <a:r>
              <a:rPr lang="en-GB" sz="1400" dirty="0">
                <a:solidFill>
                  <a:srgbClr val="000810"/>
                </a:solidFill>
              </a:rPr>
              <a:t>£2 convergence improves ICR by 5%</a:t>
            </a:r>
          </a:p>
          <a:p>
            <a:pPr marL="285750" indent="-285750">
              <a:buClr>
                <a:schemeClr val="tx1"/>
              </a:buClr>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645750" lvl="2" indent="-285750">
              <a:buClrTx/>
              <a:buFont typeface="Arial" panose="020B0604020202020204" pitchFamily="34" charset="0"/>
              <a:buChar char="•"/>
            </a:pPr>
            <a:endParaRPr lang="en-GB" sz="1300" dirty="0">
              <a:solidFill>
                <a:srgbClr val="FF000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HA SECTOR PROJECTION</a:t>
            </a:r>
          </a:p>
        </p:txBody>
      </p:sp>
      <p:graphicFrame>
        <p:nvGraphicFramePr>
          <p:cNvPr id="6" name="Chart 5">
            <a:extLst>
              <a:ext uri="{FF2B5EF4-FFF2-40B4-BE49-F238E27FC236}">
                <a16:creationId xmlns:a16="http://schemas.microsoft.com/office/drawing/2014/main" id="{D6251D37-246D-B05A-7FE7-1F42A378E320}"/>
              </a:ext>
            </a:extLst>
          </p:cNvPr>
          <p:cNvGraphicFramePr>
            <a:graphicFrameLocks/>
          </p:cNvGraphicFramePr>
          <p:nvPr>
            <p:extLst>
              <p:ext uri="{D42A27DB-BD31-4B8C-83A1-F6EECF244321}">
                <p14:modId xmlns:p14="http://schemas.microsoft.com/office/powerpoint/2010/main" val="1410245349"/>
              </p:ext>
            </p:extLst>
          </p:nvPr>
        </p:nvGraphicFramePr>
        <p:xfrm>
          <a:off x="4538133" y="1075765"/>
          <a:ext cx="7336509" cy="5663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82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3.7 Capacity conversion</a:t>
            </a: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CAPACITY</a:t>
            </a:r>
          </a:p>
        </p:txBody>
      </p:sp>
      <p:sp>
        <p:nvSpPr>
          <p:cNvPr id="6" name="Text Placeholder 1">
            <a:extLst>
              <a:ext uri="{FF2B5EF4-FFF2-40B4-BE49-F238E27FC236}">
                <a16:creationId xmlns:a16="http://schemas.microsoft.com/office/drawing/2014/main" id="{DC513BCB-7C21-133D-B2AE-64B3BCB39A15}"/>
              </a:ext>
            </a:extLst>
          </p:cNvPr>
          <p:cNvSpPr txBox="1">
            <a:spLocks/>
          </p:cNvSpPr>
          <p:nvPr/>
        </p:nvSpPr>
        <p:spPr>
          <a:xfrm>
            <a:off x="46184" y="994246"/>
            <a:ext cx="5688304" cy="5734450"/>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150" dirty="0">
                <a:solidFill>
                  <a:srgbClr val="000810"/>
                </a:solidFill>
              </a:rPr>
              <a:t>The impact of convergence providing additional income has been measured in providing for the following.</a:t>
            </a:r>
          </a:p>
          <a:p>
            <a:pPr marL="285750" indent="-285750">
              <a:buFont typeface="Arial" panose="020B0604020202020204" pitchFamily="34" charset="0"/>
              <a:buChar char="•"/>
            </a:pPr>
            <a:r>
              <a:rPr lang="en-GB" sz="1150" dirty="0">
                <a:solidFill>
                  <a:srgbClr val="000810"/>
                </a:solidFill>
              </a:rPr>
              <a:t>A proportion of additional income would be reserved for asset management and investment into the existing stock, particularly given that ongoing consultations from MHCLG covering Decent Homes Standard and Minimum Energy Efficiency Standards are likely to increase investment in the existing stock for all providers before and after 2030, especially towards properties meeting EPC C by 2030</a:t>
            </a:r>
          </a:p>
          <a:p>
            <a:pPr marL="285750" indent="-285750">
              <a:buFont typeface="Arial" panose="020B0604020202020204" pitchFamily="34" charset="0"/>
              <a:buChar char="•"/>
            </a:pPr>
            <a:r>
              <a:rPr lang="en-GB" sz="1150" dirty="0">
                <a:solidFill>
                  <a:srgbClr val="000810"/>
                </a:solidFill>
              </a:rPr>
              <a:t>This proportion would likely differ between local authorities and housing associations given the relative sustainability of the national projections at CPI+1% rents excluding convergence</a:t>
            </a:r>
          </a:p>
          <a:p>
            <a:pPr marL="285750" indent="-285750">
              <a:buFont typeface="Arial" panose="020B0604020202020204" pitchFamily="34" charset="0"/>
              <a:buChar char="•"/>
            </a:pPr>
            <a:r>
              <a:rPr lang="en-GB" sz="1150" dirty="0">
                <a:solidFill>
                  <a:srgbClr val="000810"/>
                </a:solidFill>
              </a:rPr>
              <a:t>Core capacity conversion assumptions are:</a:t>
            </a:r>
          </a:p>
          <a:p>
            <a:pPr marL="465750" lvl="1" indent="-285750">
              <a:buClrTx/>
              <a:buFont typeface="Arial" panose="020B0604020202020204" pitchFamily="34" charset="0"/>
              <a:buChar char="•"/>
            </a:pPr>
            <a:r>
              <a:rPr lang="en-GB" sz="1150" dirty="0">
                <a:solidFill>
                  <a:srgbClr val="000810"/>
                </a:solidFill>
              </a:rPr>
              <a:t>Gross new build costs £280k including land element</a:t>
            </a:r>
          </a:p>
          <a:p>
            <a:pPr marL="465750" lvl="1" indent="-285750">
              <a:buClrTx/>
              <a:buFont typeface="Arial" panose="020B0604020202020204" pitchFamily="34" charset="0"/>
              <a:buChar char="•"/>
            </a:pPr>
            <a:r>
              <a:rPr lang="en-GB" sz="1150" dirty="0">
                <a:solidFill>
                  <a:srgbClr val="000810"/>
                </a:solidFill>
              </a:rPr>
              <a:t>Tenure mix 60:10:30 social rent: affordable rent: shared ownership</a:t>
            </a:r>
          </a:p>
          <a:p>
            <a:pPr marL="465750" lvl="1" indent="-285750">
              <a:buClrTx/>
              <a:buFont typeface="Arial" panose="020B0604020202020204" pitchFamily="34" charset="0"/>
              <a:buChar char="•"/>
            </a:pPr>
            <a:r>
              <a:rPr lang="en-GB" sz="1150" dirty="0">
                <a:solidFill>
                  <a:srgbClr val="000810"/>
                </a:solidFill>
              </a:rPr>
              <a:t>Borrowing rates 4.25% HAs – 5.00% LAs (although noted that PWLB rates are higher at this time)</a:t>
            </a:r>
          </a:p>
          <a:p>
            <a:pPr marL="465750" lvl="1" indent="-285750">
              <a:buClrTx/>
              <a:buFont typeface="Arial" panose="020B0604020202020204" pitchFamily="34" charset="0"/>
              <a:buChar char="•"/>
            </a:pPr>
            <a:r>
              <a:rPr lang="en-GB" sz="1150" dirty="0">
                <a:solidFill>
                  <a:srgbClr val="000810"/>
                </a:solidFill>
              </a:rPr>
              <a:t>Average grant rate consolidated across tenures = 40%</a:t>
            </a:r>
          </a:p>
          <a:p>
            <a:pPr marL="465750" lvl="1" indent="-285750">
              <a:buClrTx/>
              <a:buFont typeface="Arial" panose="020B0604020202020204" pitchFamily="34" charset="0"/>
              <a:buChar char="•"/>
            </a:pPr>
            <a:r>
              <a:rPr lang="en-GB" sz="1150" dirty="0">
                <a:solidFill>
                  <a:srgbClr val="000810"/>
                </a:solidFill>
              </a:rPr>
              <a:t>Proportion of increased income allocated to asset management for the existing stock estimated at 25% / 50% for HAs / LAs</a:t>
            </a:r>
          </a:p>
          <a:p>
            <a:pPr marL="285750" indent="-285750">
              <a:buFont typeface="Arial" panose="020B0604020202020204" pitchFamily="34" charset="0"/>
              <a:buChar char="•"/>
            </a:pPr>
            <a:endParaRPr lang="en-GB" sz="1150" dirty="0">
              <a:solidFill>
                <a:srgbClr val="000810"/>
              </a:solidFill>
            </a:endParaRPr>
          </a:p>
          <a:p>
            <a:pPr marL="285750" indent="-285750">
              <a:buFont typeface="Arial" panose="020B0604020202020204" pitchFamily="34" charset="0"/>
              <a:buChar char="•"/>
            </a:pPr>
            <a:r>
              <a:rPr lang="en-GB" sz="1150" dirty="0">
                <a:solidFill>
                  <a:srgbClr val="000810"/>
                </a:solidFill>
              </a:rPr>
              <a:t>Capacity measured by using proportion of additional income to borrow against and accompany with grant: shown as additional properties which could be delivered totalled over 10 years from 2026-2036</a:t>
            </a:r>
          </a:p>
          <a:p>
            <a:pPr marL="285750" indent="-285750">
              <a:buFont typeface="Arial" panose="020B0604020202020204" pitchFamily="34" charset="0"/>
              <a:buChar char="•"/>
            </a:pPr>
            <a:r>
              <a:rPr lang="en-GB" sz="1150" dirty="0">
                <a:solidFill>
                  <a:srgbClr val="000810"/>
                </a:solidFill>
              </a:rPr>
              <a:t>Additional capacity arising from £2 convergence over £1 is particularly focused into the early period (</a:t>
            </a:r>
            <a:r>
              <a:rPr lang="en-GB" sz="1150" dirty="0">
                <a:solidFill>
                  <a:srgbClr val="000810"/>
                </a:solidFill>
                <a:highlight>
                  <a:srgbClr val="FFFF00"/>
                </a:highlight>
              </a:rPr>
              <a:t>43,000</a:t>
            </a:r>
            <a:r>
              <a:rPr lang="en-GB" sz="1150" dirty="0">
                <a:solidFill>
                  <a:srgbClr val="000810"/>
                </a:solidFill>
              </a:rPr>
              <a:t> for both sectors vs </a:t>
            </a:r>
            <a:r>
              <a:rPr lang="en-GB" sz="1150" dirty="0">
                <a:solidFill>
                  <a:srgbClr val="000810"/>
                </a:solidFill>
                <a:highlight>
                  <a:srgbClr val="FFFF00"/>
                </a:highlight>
              </a:rPr>
              <a:t>27,000</a:t>
            </a:r>
            <a:r>
              <a:rPr lang="en-GB" sz="1150" dirty="0">
                <a:solidFill>
                  <a:srgbClr val="000810"/>
                </a:solidFill>
              </a:rPr>
              <a:t>)</a:t>
            </a:r>
          </a:p>
          <a:p>
            <a:pPr marL="285750" indent="-285750">
              <a:buFont typeface="Arial" panose="020B0604020202020204" pitchFamily="34" charset="0"/>
              <a:buChar char="•"/>
            </a:pPr>
            <a:endParaRPr lang="en-GB" sz="1150" dirty="0">
              <a:solidFill>
                <a:srgbClr val="000810"/>
              </a:solidFill>
            </a:endParaRPr>
          </a:p>
          <a:p>
            <a:pPr marL="285750" indent="-285750">
              <a:buFont typeface="Arial" panose="020B0604020202020204" pitchFamily="34" charset="0"/>
              <a:buChar char="•"/>
            </a:pPr>
            <a:endParaRPr lang="en-GB" sz="1150" dirty="0">
              <a:solidFill>
                <a:srgbClr val="000810"/>
              </a:solidFill>
            </a:endParaRPr>
          </a:p>
          <a:p>
            <a:pPr marL="285750" indent="-285750">
              <a:buFont typeface="Arial" panose="020B0604020202020204" pitchFamily="34" charset="0"/>
              <a:buChar char="•"/>
            </a:pPr>
            <a:endParaRPr lang="en-GB" sz="1150" dirty="0">
              <a:solidFill>
                <a:srgbClr val="000810"/>
              </a:solidFill>
            </a:endParaRPr>
          </a:p>
          <a:p>
            <a:pPr marL="285750" indent="-285750">
              <a:buFont typeface="Arial" panose="020B0604020202020204" pitchFamily="34" charset="0"/>
              <a:buChar char="•"/>
            </a:pPr>
            <a:endParaRPr lang="en-GB" sz="1150" dirty="0">
              <a:solidFill>
                <a:srgbClr val="000810"/>
              </a:solidFill>
            </a:endParaRPr>
          </a:p>
          <a:p>
            <a:pPr marL="285750" indent="-285750">
              <a:buFont typeface="Arial" panose="020B0604020202020204" pitchFamily="34" charset="0"/>
              <a:buChar char="•"/>
            </a:pPr>
            <a:endParaRPr lang="en-GB" sz="1150" dirty="0">
              <a:solidFill>
                <a:srgbClr val="FF0000"/>
              </a:solidFill>
            </a:endParaRPr>
          </a:p>
        </p:txBody>
      </p:sp>
      <p:sp>
        <p:nvSpPr>
          <p:cNvPr id="7" name="Text Placeholder 1">
            <a:extLst>
              <a:ext uri="{FF2B5EF4-FFF2-40B4-BE49-F238E27FC236}">
                <a16:creationId xmlns:a16="http://schemas.microsoft.com/office/drawing/2014/main" id="{1D6FFC72-BE80-5115-ECEB-B7DB121A0FC9}"/>
              </a:ext>
            </a:extLst>
          </p:cNvPr>
          <p:cNvSpPr txBox="1">
            <a:spLocks/>
          </p:cNvSpPr>
          <p:nvPr/>
        </p:nvSpPr>
        <p:spPr>
          <a:xfrm>
            <a:off x="5961134" y="5130085"/>
            <a:ext cx="5938276" cy="1598611"/>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171450" indent="-171450">
              <a:buFont typeface="Arial" panose="020B0604020202020204" pitchFamily="34" charset="0"/>
              <a:buChar char="•"/>
            </a:pPr>
            <a:r>
              <a:rPr lang="en-GB" dirty="0">
                <a:solidFill>
                  <a:srgbClr val="000810"/>
                </a:solidFill>
              </a:rPr>
              <a:t>Totals between 28,000 and 66,000 estimated depending on whether (and extent of) allocation of additional income to asset management</a:t>
            </a:r>
          </a:p>
          <a:p>
            <a:pPr marL="171450" indent="-171450">
              <a:buFont typeface="Arial" panose="020B0604020202020204" pitchFamily="34" charset="0"/>
              <a:buChar char="•"/>
            </a:pPr>
            <a:r>
              <a:rPr lang="en-GB" dirty="0">
                <a:solidFill>
                  <a:srgbClr val="000810"/>
                </a:solidFill>
              </a:rPr>
              <a:t>Central £2 forecast c43,000-c60,000 compares to 15,000-40,000 estimate included in MHCLG Impact Assessment</a:t>
            </a:r>
          </a:p>
          <a:p>
            <a:pPr marL="171450" indent="-171450">
              <a:buFont typeface="Arial" panose="020B0604020202020204" pitchFamily="34" charset="0"/>
              <a:buChar char="•"/>
            </a:pPr>
            <a:r>
              <a:rPr lang="en-GB" dirty="0">
                <a:solidFill>
                  <a:srgbClr val="000810"/>
                </a:solidFill>
              </a:rPr>
              <a:t>For completeness, when comparing against a baseline were providers do not relet voids at formula rents convergence scenarios provides potential increases of 54,000 up to over 100,000 </a:t>
            </a: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FF0000"/>
              </a:solidFill>
            </a:endParaRPr>
          </a:p>
        </p:txBody>
      </p:sp>
      <p:graphicFrame>
        <p:nvGraphicFramePr>
          <p:cNvPr id="2" name="Table 1">
            <a:extLst>
              <a:ext uri="{FF2B5EF4-FFF2-40B4-BE49-F238E27FC236}">
                <a16:creationId xmlns:a16="http://schemas.microsoft.com/office/drawing/2014/main" id="{AAF24927-5D1E-3C13-7DF9-D2CC7CF68EB8}"/>
              </a:ext>
            </a:extLst>
          </p:cNvPr>
          <p:cNvGraphicFramePr>
            <a:graphicFrameLocks noGrp="1"/>
          </p:cNvGraphicFramePr>
          <p:nvPr>
            <p:extLst>
              <p:ext uri="{D42A27DB-BD31-4B8C-83A1-F6EECF244321}">
                <p14:modId xmlns:p14="http://schemas.microsoft.com/office/powerpoint/2010/main" val="1692196635"/>
              </p:ext>
            </p:extLst>
          </p:nvPr>
        </p:nvGraphicFramePr>
        <p:xfrm>
          <a:off x="6248770" y="491067"/>
          <a:ext cx="5363005" cy="4482820"/>
        </p:xfrm>
        <a:graphic>
          <a:graphicData uri="http://schemas.openxmlformats.org/drawingml/2006/table">
            <a:tbl>
              <a:tblPr>
                <a:tableStyleId>{5C22544A-7EE6-4342-B048-85BDC9FD1C3A}</a:tableStyleId>
              </a:tblPr>
              <a:tblGrid>
                <a:gridCol w="621798">
                  <a:extLst>
                    <a:ext uri="{9D8B030D-6E8A-4147-A177-3AD203B41FA5}">
                      <a16:colId xmlns:a16="http://schemas.microsoft.com/office/drawing/2014/main" val="3635921423"/>
                    </a:ext>
                  </a:extLst>
                </a:gridCol>
                <a:gridCol w="506865">
                  <a:extLst>
                    <a:ext uri="{9D8B030D-6E8A-4147-A177-3AD203B41FA5}">
                      <a16:colId xmlns:a16="http://schemas.microsoft.com/office/drawing/2014/main" val="2867382817"/>
                    </a:ext>
                  </a:extLst>
                </a:gridCol>
                <a:gridCol w="709447">
                  <a:extLst>
                    <a:ext uri="{9D8B030D-6E8A-4147-A177-3AD203B41FA5}">
                      <a16:colId xmlns:a16="http://schemas.microsoft.com/office/drawing/2014/main" val="1249041103"/>
                    </a:ext>
                  </a:extLst>
                </a:gridCol>
                <a:gridCol w="923136">
                  <a:extLst>
                    <a:ext uri="{9D8B030D-6E8A-4147-A177-3AD203B41FA5}">
                      <a16:colId xmlns:a16="http://schemas.microsoft.com/office/drawing/2014/main" val="1620706267"/>
                    </a:ext>
                  </a:extLst>
                </a:gridCol>
                <a:gridCol w="912099">
                  <a:extLst>
                    <a:ext uri="{9D8B030D-6E8A-4147-A177-3AD203B41FA5}">
                      <a16:colId xmlns:a16="http://schemas.microsoft.com/office/drawing/2014/main" val="763327053"/>
                    </a:ext>
                  </a:extLst>
                </a:gridCol>
                <a:gridCol w="737578">
                  <a:extLst>
                    <a:ext uri="{9D8B030D-6E8A-4147-A177-3AD203B41FA5}">
                      <a16:colId xmlns:a16="http://schemas.microsoft.com/office/drawing/2014/main" val="1804837914"/>
                    </a:ext>
                  </a:extLst>
                </a:gridCol>
                <a:gridCol w="952082">
                  <a:extLst>
                    <a:ext uri="{9D8B030D-6E8A-4147-A177-3AD203B41FA5}">
                      <a16:colId xmlns:a16="http://schemas.microsoft.com/office/drawing/2014/main" val="838964899"/>
                    </a:ext>
                  </a:extLst>
                </a:gridCol>
              </a:tblGrid>
              <a:tr h="691838">
                <a:tc>
                  <a:txBody>
                    <a:bodyPr/>
                    <a:lstStyle/>
                    <a:p>
                      <a:pPr algn="l" fontAlgn="b">
                        <a:buNone/>
                      </a:pPr>
                      <a:r>
                        <a:rPr lang="en-GB" sz="1200" u="none" strike="noStrike">
                          <a:effectLst/>
                          <a:latin typeface="+mn-lt"/>
                        </a:rPr>
                        <a:t> </a:t>
                      </a:r>
                      <a:endParaRPr lang="en-GB" sz="1200" b="1" i="1"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0" i="1" u="none" strike="noStrike">
                        <a:solidFill>
                          <a:srgbClr val="000000"/>
                        </a:solidFill>
                        <a:effectLst/>
                        <a:latin typeface="+mn-lt"/>
                      </a:endParaRPr>
                    </a:p>
                  </a:txBody>
                  <a:tcPr marL="6350" marR="6350" marT="6350" marB="0" anchor="b"/>
                </a:tc>
                <a:tc gridSpan="3">
                  <a:txBody>
                    <a:bodyPr/>
                    <a:lstStyle/>
                    <a:p>
                      <a:pPr algn="ctr" fontAlgn="b">
                        <a:buNone/>
                      </a:pPr>
                      <a:r>
                        <a:rPr lang="en-GB" sz="1200" u="none" strike="noStrike" dirty="0">
                          <a:effectLst/>
                          <a:latin typeface="+mn-lt"/>
                        </a:rPr>
                        <a:t>Increases against relet at formula</a:t>
                      </a:r>
                    </a:p>
                    <a:p>
                      <a:pPr algn="ctr" fontAlgn="b">
                        <a:buNone/>
                      </a:pPr>
                      <a:r>
                        <a:rPr lang="en-GB" sz="1200" u="none" strike="noStrike" dirty="0">
                          <a:effectLst/>
                          <a:latin typeface="+mn-lt"/>
                        </a:rPr>
                        <a:t> </a:t>
                      </a:r>
                    </a:p>
                    <a:p>
                      <a:pPr algn="ctr" fontAlgn="b">
                        <a:buNone/>
                      </a:pPr>
                      <a:r>
                        <a:rPr lang="en-GB" sz="1200" u="none" strike="noStrike" dirty="0">
                          <a:effectLst/>
                          <a:latin typeface="+mn-lt"/>
                        </a:rPr>
                        <a:t> </a:t>
                      </a:r>
                      <a:endParaRPr lang="en-GB" sz="1200" b="0" i="1" u="none" strike="noStrike" dirty="0">
                        <a:solidFill>
                          <a:srgbClr val="000000"/>
                        </a:solidFill>
                        <a:effectLst/>
                        <a:latin typeface="+mn-lt"/>
                      </a:endParaRPr>
                    </a:p>
                  </a:txBody>
                  <a:tcPr marL="6350" marR="6350" marT="6350" marB="0" anchor="b"/>
                </a:tc>
                <a:tc hMerge="1">
                  <a:txBody>
                    <a:bodyPr/>
                    <a:lstStyle/>
                    <a:p>
                      <a:endParaRPr/>
                    </a:p>
                  </a:txBody>
                  <a:tcPr marL="6350" marR="6350" marT="6350" marB="0" anchor="b"/>
                </a:tc>
                <a:tc hMerge="1">
                  <a:txBody>
                    <a:bodyPr/>
                    <a:lstStyle/>
                    <a:p>
                      <a:endParaRPr dirty="0"/>
                    </a:p>
                  </a:txBody>
                  <a:tcPr marL="6350" marR="6350" marT="6350" marB="0" anchor="b"/>
                </a:tc>
                <a:tc gridSpan="2">
                  <a:txBody>
                    <a:bodyPr/>
                    <a:lstStyle/>
                    <a:p>
                      <a:pPr algn="ctr" fontAlgn="b">
                        <a:buNone/>
                      </a:pPr>
                      <a:r>
                        <a:rPr lang="en-GB" sz="1200" u="none" strike="noStrike" dirty="0">
                          <a:effectLst/>
                          <a:latin typeface="+mn-lt"/>
                        </a:rPr>
                        <a:t>Increases against no relet at formula</a:t>
                      </a:r>
                    </a:p>
                    <a:p>
                      <a:pPr algn="ctr" fontAlgn="b">
                        <a:buNone/>
                      </a:pPr>
                      <a:r>
                        <a:rPr lang="en-GB" sz="1200" u="none" strike="noStrike" dirty="0">
                          <a:effectLst/>
                          <a:latin typeface="+mn-lt"/>
                        </a:rPr>
                        <a:t> </a:t>
                      </a:r>
                      <a:endParaRPr lang="en-GB" sz="1200" b="0" i="1" u="none" strike="noStrike" dirty="0">
                        <a:solidFill>
                          <a:srgbClr val="000000"/>
                        </a:solidFill>
                        <a:effectLst/>
                        <a:latin typeface="+mn-lt"/>
                      </a:endParaRPr>
                    </a:p>
                  </a:txBody>
                  <a:tcPr marL="6350" marR="6350" marT="6350" marB="0" anchor="b">
                    <a:solidFill>
                      <a:schemeClr val="accent1">
                        <a:lumMod val="40000"/>
                        <a:lumOff val="60000"/>
                      </a:schemeClr>
                    </a:solidFill>
                  </a:tcPr>
                </a:tc>
                <a:tc hMerge="1">
                  <a:txBody>
                    <a:bodyPr/>
                    <a:lstStyle/>
                    <a:p>
                      <a:endParaRPr dirty="0"/>
                    </a:p>
                  </a:txBody>
                  <a:tcPr marL="6350" marR="6350" marT="6350" marB="0" anchor="b"/>
                </a:tc>
                <a:extLst>
                  <a:ext uri="{0D108BD9-81ED-4DB2-BD59-A6C34878D82A}">
                    <a16:rowId xmlns:a16="http://schemas.microsoft.com/office/drawing/2014/main" val="3976824462"/>
                  </a:ext>
                </a:extLst>
              </a:tr>
              <a:tr h="431126">
                <a:tc>
                  <a:txBody>
                    <a:bodyPr/>
                    <a:lstStyle/>
                    <a:p>
                      <a:pPr algn="l" fontAlgn="b">
                        <a:buNone/>
                      </a:pPr>
                      <a:r>
                        <a:rPr lang="en-GB" sz="1200" u="none" strike="noStrike">
                          <a:effectLst/>
                          <a:latin typeface="+mn-lt"/>
                        </a:rPr>
                        <a:t> </a:t>
                      </a:r>
                      <a:endParaRPr lang="en-GB" sz="1200" b="1" i="1"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0" i="1"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dirty="0">
                          <a:effectLst/>
                          <a:latin typeface="+mn-lt"/>
                        </a:rPr>
                        <a:t>% reserved for AM</a:t>
                      </a:r>
                      <a:endParaRPr lang="en-GB" sz="1200" b="0" i="1" u="none" strike="noStrike" dirty="0">
                        <a:solidFill>
                          <a:srgbClr val="000000"/>
                        </a:solidFill>
                        <a:effectLst/>
                        <a:latin typeface="+mn-lt"/>
                      </a:endParaRPr>
                    </a:p>
                  </a:txBody>
                  <a:tcPr marL="6350" marR="6350" marT="6350" marB="0" anchor="b"/>
                </a:tc>
                <a:tc>
                  <a:txBody>
                    <a:bodyPr/>
                    <a:lstStyle/>
                    <a:p>
                      <a:pPr algn="l" fontAlgn="b">
                        <a:buNone/>
                      </a:pPr>
                      <a:r>
                        <a:rPr lang="en-GB" sz="1200" u="none" strike="noStrike" dirty="0">
                          <a:effectLst/>
                          <a:latin typeface="+mn-lt"/>
                        </a:rPr>
                        <a:t>With % reserved for AM </a:t>
                      </a:r>
                      <a:endParaRPr lang="en-GB" sz="1200" b="0" i="1" u="none" strike="noStrike" dirty="0">
                        <a:solidFill>
                          <a:srgbClr val="000000"/>
                        </a:solidFill>
                        <a:effectLst/>
                        <a:latin typeface="+mn-lt"/>
                      </a:endParaRPr>
                    </a:p>
                  </a:txBody>
                  <a:tcPr marL="6350" marR="6350" marT="6350" marB="0" anchor="b"/>
                </a:tc>
                <a:tc>
                  <a:txBody>
                    <a:bodyPr/>
                    <a:lstStyle/>
                    <a:p>
                      <a:pPr algn="l" fontAlgn="b">
                        <a:buNone/>
                      </a:pPr>
                      <a:r>
                        <a:rPr lang="en-GB" sz="1200" u="none" strike="noStrike" dirty="0">
                          <a:effectLst/>
                          <a:latin typeface="+mn-lt"/>
                        </a:rPr>
                        <a:t>No reserve for AM</a:t>
                      </a:r>
                      <a:endParaRPr lang="en-GB" sz="1200" b="0" i="1" u="none" strike="noStrike" dirty="0">
                        <a:solidFill>
                          <a:srgbClr val="000000"/>
                        </a:solidFill>
                        <a:effectLst/>
                        <a:latin typeface="+mn-lt"/>
                      </a:endParaRPr>
                    </a:p>
                  </a:txBody>
                  <a:tcPr marL="6350" marR="6350" marT="6350" marB="0" anchor="b"/>
                </a:tc>
                <a:tc>
                  <a:txBody>
                    <a:bodyPr/>
                    <a:lstStyle/>
                    <a:p>
                      <a:pPr algn="l" fontAlgn="b">
                        <a:buNone/>
                      </a:pPr>
                      <a:r>
                        <a:rPr lang="en-GB" sz="1200" u="none" strike="noStrike" dirty="0">
                          <a:effectLst/>
                          <a:latin typeface="+mn-lt"/>
                        </a:rPr>
                        <a:t>With % reserved for AM</a:t>
                      </a:r>
                      <a:endParaRPr lang="en-GB" sz="1200" b="0" i="1" u="none" strike="noStrike" dirty="0">
                        <a:solidFill>
                          <a:srgbClr val="000000"/>
                        </a:solidFill>
                        <a:effectLst/>
                        <a:latin typeface="+mn-lt"/>
                      </a:endParaRPr>
                    </a:p>
                  </a:txBody>
                  <a:tcPr marL="6350" marR="6350" marT="6350" marB="0" anchor="b">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u="none" strike="noStrike" dirty="0">
                          <a:effectLst/>
                          <a:latin typeface="+mn-lt"/>
                        </a:rPr>
                        <a:t>No reserve for AM </a:t>
                      </a:r>
                      <a:endParaRPr lang="en-GB" sz="1200" b="0" i="1" u="none" strike="noStrike" dirty="0">
                        <a:solidFill>
                          <a:srgbClr val="000000"/>
                        </a:solidFill>
                        <a:effectLst/>
                        <a:latin typeface="+mn-lt"/>
                      </a:endParaRPr>
                    </a:p>
                  </a:txBody>
                  <a:tcPr marL="6350" marR="6350" marT="6350" marB="0" anchor="b">
                    <a:solidFill>
                      <a:schemeClr val="accent1">
                        <a:lumMod val="40000"/>
                        <a:lumOff val="60000"/>
                      </a:schemeClr>
                    </a:solidFill>
                  </a:tcPr>
                </a:tc>
                <a:extLst>
                  <a:ext uri="{0D108BD9-81ED-4DB2-BD59-A6C34878D82A}">
                    <a16:rowId xmlns:a16="http://schemas.microsoft.com/office/drawing/2014/main" val="1359171334"/>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0"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0"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0" i="0" u="none" strike="noStrike">
                        <a:solidFill>
                          <a:srgbClr val="000000"/>
                        </a:solidFill>
                        <a:effectLst/>
                        <a:latin typeface="+mn-lt"/>
                      </a:endParaRPr>
                    </a:p>
                  </a:txBody>
                  <a:tcPr marL="6350" marR="6350" marT="6350" marB="0" anchor="b">
                    <a:solidFill>
                      <a:schemeClr val="accent1">
                        <a:lumMod val="40000"/>
                        <a:lumOff val="60000"/>
                      </a:schemeClr>
                    </a:solidFill>
                  </a:tcPr>
                </a:tc>
                <a:tc>
                  <a:txBody>
                    <a:bodyPr/>
                    <a:lstStyle/>
                    <a:p>
                      <a:pPr algn="l" fontAlgn="b">
                        <a:buNone/>
                      </a:pPr>
                      <a:r>
                        <a:rPr lang="en-GB" sz="1200" u="none" strike="noStrike" dirty="0">
                          <a:effectLst/>
                          <a:latin typeface="+mn-lt"/>
                        </a:rPr>
                        <a:t> </a:t>
                      </a:r>
                      <a:endParaRPr lang="en-GB" sz="1200" b="0" i="0" u="none" strike="noStrike" dirty="0">
                        <a:solidFill>
                          <a:srgbClr val="000000"/>
                        </a:solidFill>
                        <a:effectLst/>
                        <a:latin typeface="+mn-lt"/>
                      </a:endParaRPr>
                    </a:p>
                  </a:txBody>
                  <a:tcPr marL="6350" marR="6350" marT="6350" marB="0" anchor="b">
                    <a:solidFill>
                      <a:schemeClr val="accent1">
                        <a:lumMod val="40000"/>
                        <a:lumOff val="60000"/>
                      </a:schemeClr>
                    </a:solidFill>
                  </a:tcPr>
                </a:tc>
                <a:extLst>
                  <a:ext uri="{0D108BD9-81ED-4DB2-BD59-A6C34878D82A}">
                    <a16:rowId xmlns:a16="http://schemas.microsoft.com/office/drawing/2014/main" val="2339643140"/>
                  </a:ext>
                </a:extLst>
              </a:tr>
              <a:tr h="269666">
                <a:tc>
                  <a:txBody>
                    <a:bodyPr/>
                    <a:lstStyle/>
                    <a:p>
                      <a:pPr algn="l" fontAlgn="b">
                        <a:buNone/>
                      </a:pPr>
                      <a:r>
                        <a:rPr lang="en-GB" sz="1200" u="none" strike="noStrike">
                          <a:effectLst/>
                          <a:latin typeface="+mn-lt"/>
                        </a:rPr>
                        <a:t>HAs</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£1</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dirty="0">
                          <a:effectLst/>
                          <a:latin typeface="+mn-lt"/>
                        </a:rPr>
                        <a:t>25%</a:t>
                      </a:r>
                      <a:endParaRPr lang="en-GB" sz="1200" b="0" i="0" u="none" strike="noStrike" dirty="0">
                        <a:solidFill>
                          <a:srgbClr val="000000"/>
                        </a:solidFill>
                        <a:effectLst/>
                        <a:latin typeface="+mn-lt"/>
                      </a:endParaRPr>
                    </a:p>
                  </a:txBody>
                  <a:tcPr marL="6350" marR="6350" marT="6350" marB="0" anchor="b"/>
                </a:tc>
                <a:tc>
                  <a:txBody>
                    <a:bodyPr/>
                    <a:lstStyle/>
                    <a:p>
                      <a:pPr algn="r" fontAlgn="b">
                        <a:buNone/>
                      </a:pPr>
                      <a:r>
                        <a:rPr lang="en-GB" sz="1200" b="0" i="0" u="none" strike="noStrike" dirty="0">
                          <a:solidFill>
                            <a:srgbClr val="000000"/>
                          </a:solidFill>
                          <a:effectLst/>
                          <a:latin typeface="+mn-lt"/>
                        </a:rPr>
                        <a:t>18,305</a:t>
                      </a:r>
                    </a:p>
                  </a:txBody>
                  <a:tcPr marL="6350" marR="6350" marT="6350" marB="0" anchor="b"/>
                </a:tc>
                <a:tc>
                  <a:txBody>
                    <a:bodyPr/>
                    <a:lstStyle/>
                    <a:p>
                      <a:pPr algn="r" fontAlgn="b">
                        <a:buNone/>
                      </a:pPr>
                      <a:r>
                        <a:rPr lang="en-GB" sz="1200" b="0" i="0" u="none" strike="noStrike">
                          <a:solidFill>
                            <a:srgbClr val="000000"/>
                          </a:solidFill>
                          <a:effectLst/>
                          <a:latin typeface="+mn-lt"/>
                        </a:rPr>
                        <a:t>24,407</a:t>
                      </a:r>
                    </a:p>
                  </a:txBody>
                  <a:tcPr marL="6350" marR="6350" marT="6350" marB="0" anchor="b"/>
                </a:tc>
                <a:tc>
                  <a:txBody>
                    <a:bodyPr/>
                    <a:lstStyle/>
                    <a:p>
                      <a:pPr algn="r" fontAlgn="b">
                        <a:buNone/>
                      </a:pPr>
                      <a:r>
                        <a:rPr lang="en-GB" sz="1200" b="0" i="0" u="none" strike="noStrike">
                          <a:solidFill>
                            <a:srgbClr val="000000"/>
                          </a:solidFill>
                          <a:effectLst/>
                          <a:latin typeface="+mn-lt"/>
                        </a:rPr>
                        <a:t>33,579</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a:solidFill>
                            <a:srgbClr val="000000"/>
                          </a:solidFill>
                          <a:effectLst/>
                          <a:latin typeface="+mn-lt"/>
                        </a:rPr>
                        <a:t>44,772</a:t>
                      </a:r>
                    </a:p>
                  </a:txBody>
                  <a:tcPr marL="6350" marR="6350" marT="6350" marB="0" anchor="b">
                    <a:solidFill>
                      <a:schemeClr val="accent1">
                        <a:lumMod val="40000"/>
                        <a:lumOff val="60000"/>
                      </a:schemeClr>
                    </a:solidFill>
                  </a:tcPr>
                </a:tc>
                <a:extLst>
                  <a:ext uri="{0D108BD9-81ED-4DB2-BD59-A6C34878D82A}">
                    <a16:rowId xmlns:a16="http://schemas.microsoft.com/office/drawing/2014/main" val="765485659"/>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£2</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dirty="0">
                          <a:effectLst/>
                          <a:latin typeface="+mn-lt"/>
                        </a:rPr>
                        <a:t>17%</a:t>
                      </a:r>
                      <a:endParaRPr lang="en-GB" sz="1200" b="0" i="0" u="none" strike="noStrike" dirty="0">
                        <a:solidFill>
                          <a:srgbClr val="000000"/>
                        </a:solidFill>
                        <a:effectLst/>
                        <a:latin typeface="+mn-lt"/>
                      </a:endParaRPr>
                    </a:p>
                  </a:txBody>
                  <a:tcPr marL="6350" marR="6350" marT="6350" marB="0" anchor="b"/>
                </a:tc>
                <a:tc>
                  <a:txBody>
                    <a:bodyPr/>
                    <a:lstStyle/>
                    <a:p>
                      <a:pPr algn="r" fontAlgn="b">
                        <a:buNone/>
                      </a:pPr>
                      <a:r>
                        <a:rPr lang="en-GB" sz="1200" b="0" i="0" u="none" strike="noStrike">
                          <a:solidFill>
                            <a:srgbClr val="000000"/>
                          </a:solidFill>
                          <a:effectLst/>
                          <a:latin typeface="+mn-lt"/>
                        </a:rPr>
                        <a:t>25,405</a:t>
                      </a:r>
                    </a:p>
                  </a:txBody>
                  <a:tcPr marL="6350" marR="6350" marT="6350" marB="0" anchor="b"/>
                </a:tc>
                <a:tc>
                  <a:txBody>
                    <a:bodyPr/>
                    <a:lstStyle/>
                    <a:p>
                      <a:pPr algn="r" fontAlgn="b">
                        <a:buNone/>
                      </a:pPr>
                      <a:r>
                        <a:rPr lang="en-GB" sz="1200" b="0" i="0" u="none" strike="noStrike">
                          <a:solidFill>
                            <a:srgbClr val="000000"/>
                          </a:solidFill>
                          <a:effectLst/>
                          <a:latin typeface="+mn-lt"/>
                        </a:rPr>
                        <a:t>33,874</a:t>
                      </a:r>
                    </a:p>
                  </a:txBody>
                  <a:tcPr marL="6350" marR="6350" marT="6350" marB="0" anchor="b"/>
                </a:tc>
                <a:tc>
                  <a:txBody>
                    <a:bodyPr/>
                    <a:lstStyle/>
                    <a:p>
                      <a:pPr algn="r" fontAlgn="b">
                        <a:buNone/>
                      </a:pPr>
                      <a:r>
                        <a:rPr lang="en-GB" sz="1200" b="0" i="0" u="none" strike="noStrike">
                          <a:solidFill>
                            <a:srgbClr val="000000"/>
                          </a:solidFill>
                          <a:effectLst/>
                          <a:latin typeface="+mn-lt"/>
                        </a:rPr>
                        <a:t>40,680</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a:solidFill>
                            <a:srgbClr val="000000"/>
                          </a:solidFill>
                          <a:effectLst/>
                          <a:latin typeface="+mn-lt"/>
                        </a:rPr>
                        <a:t>54,239</a:t>
                      </a:r>
                    </a:p>
                  </a:txBody>
                  <a:tcPr marL="6350" marR="6350" marT="6350" marB="0" anchor="b">
                    <a:solidFill>
                      <a:schemeClr val="accent1">
                        <a:lumMod val="40000"/>
                        <a:lumOff val="60000"/>
                      </a:schemeClr>
                    </a:solidFill>
                  </a:tcPr>
                </a:tc>
                <a:extLst>
                  <a:ext uri="{0D108BD9-81ED-4DB2-BD59-A6C34878D82A}">
                    <a16:rowId xmlns:a16="http://schemas.microsoft.com/office/drawing/2014/main" val="3028947414"/>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£3</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14%</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b="0" i="0" u="none" strike="noStrike" dirty="0">
                          <a:solidFill>
                            <a:srgbClr val="000000"/>
                          </a:solidFill>
                          <a:effectLst/>
                          <a:latin typeface="+mn-lt"/>
                        </a:rPr>
                        <a:t>28,366</a:t>
                      </a:r>
                    </a:p>
                  </a:txBody>
                  <a:tcPr marL="6350" marR="6350" marT="6350" marB="0" anchor="b"/>
                </a:tc>
                <a:tc>
                  <a:txBody>
                    <a:bodyPr/>
                    <a:lstStyle/>
                    <a:p>
                      <a:pPr algn="r" fontAlgn="b">
                        <a:buNone/>
                      </a:pPr>
                      <a:r>
                        <a:rPr lang="en-GB" sz="1200" b="0" i="0" u="none" strike="noStrike">
                          <a:solidFill>
                            <a:srgbClr val="000000"/>
                          </a:solidFill>
                          <a:effectLst/>
                          <a:latin typeface="+mn-lt"/>
                        </a:rPr>
                        <a:t>37,822</a:t>
                      </a:r>
                    </a:p>
                  </a:txBody>
                  <a:tcPr marL="6350" marR="6350" marT="6350" marB="0" anchor="b"/>
                </a:tc>
                <a:tc>
                  <a:txBody>
                    <a:bodyPr/>
                    <a:lstStyle/>
                    <a:p>
                      <a:pPr algn="r" fontAlgn="b">
                        <a:buNone/>
                      </a:pPr>
                      <a:r>
                        <a:rPr lang="en-GB" sz="1200" b="0" i="0" u="none" strike="noStrike">
                          <a:solidFill>
                            <a:srgbClr val="000000"/>
                          </a:solidFill>
                          <a:effectLst/>
                          <a:latin typeface="+mn-lt"/>
                        </a:rPr>
                        <a:t>43,018</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a:solidFill>
                            <a:srgbClr val="000000"/>
                          </a:solidFill>
                          <a:effectLst/>
                          <a:latin typeface="+mn-lt"/>
                        </a:rPr>
                        <a:t>57,358</a:t>
                      </a:r>
                    </a:p>
                  </a:txBody>
                  <a:tcPr marL="6350" marR="6350" marT="6350" marB="0" anchor="b">
                    <a:solidFill>
                      <a:schemeClr val="accent1">
                        <a:lumMod val="40000"/>
                        <a:lumOff val="60000"/>
                      </a:schemeClr>
                    </a:solidFill>
                  </a:tcPr>
                </a:tc>
                <a:extLst>
                  <a:ext uri="{0D108BD9-81ED-4DB2-BD59-A6C34878D82A}">
                    <a16:rowId xmlns:a16="http://schemas.microsoft.com/office/drawing/2014/main" val="2952607999"/>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0" i="0" u="none" strike="noStrike">
                        <a:solidFill>
                          <a:srgbClr val="000000"/>
                        </a:solidFill>
                        <a:effectLst/>
                        <a:latin typeface="+mn-lt"/>
                      </a:endParaRPr>
                    </a:p>
                  </a:txBody>
                  <a:tcPr marL="6350" marR="6350" marT="6350" marB="0" anchor="b"/>
                </a:tc>
                <a:tc>
                  <a:txBody>
                    <a:bodyPr/>
                    <a:lstStyle/>
                    <a:p>
                      <a:pPr algn="l" fontAlgn="b">
                        <a:buNone/>
                      </a:pPr>
                      <a:r>
                        <a:rPr lang="en-GB" sz="1200" b="0" i="0" u="none" strike="noStrike">
                          <a:solidFill>
                            <a:srgbClr val="000000"/>
                          </a:solidFill>
                          <a:effectLst/>
                          <a:latin typeface="+mn-lt"/>
                        </a:rPr>
                        <a:t> </a:t>
                      </a:r>
                    </a:p>
                  </a:txBody>
                  <a:tcPr marL="6350" marR="6350" marT="6350" marB="0" anchor="b"/>
                </a:tc>
                <a:tc>
                  <a:txBody>
                    <a:bodyPr/>
                    <a:lstStyle/>
                    <a:p>
                      <a:pPr algn="l" fontAlgn="b">
                        <a:buNone/>
                      </a:pPr>
                      <a:r>
                        <a:rPr lang="en-GB" sz="1200" b="0" i="0" u="none" strike="noStrike">
                          <a:solidFill>
                            <a:srgbClr val="000000"/>
                          </a:solidFill>
                          <a:effectLst/>
                          <a:latin typeface="+mn-lt"/>
                        </a:rPr>
                        <a:t> </a:t>
                      </a:r>
                    </a:p>
                  </a:txBody>
                  <a:tcPr marL="6350" marR="6350" marT="6350" marB="0" anchor="b"/>
                </a:tc>
                <a:tc>
                  <a:txBody>
                    <a:bodyPr/>
                    <a:lstStyle/>
                    <a:p>
                      <a:pPr algn="l" fontAlgn="b">
                        <a:buNone/>
                      </a:pPr>
                      <a:r>
                        <a:rPr lang="en-GB" sz="1200" b="0" i="0" u="none" strike="noStrike">
                          <a:solidFill>
                            <a:srgbClr val="000000"/>
                          </a:solidFill>
                          <a:effectLst/>
                          <a:latin typeface="+mn-lt"/>
                        </a:rPr>
                        <a:t> </a:t>
                      </a:r>
                    </a:p>
                  </a:txBody>
                  <a:tcPr marL="6350" marR="6350" marT="6350" marB="0" anchor="b">
                    <a:solidFill>
                      <a:schemeClr val="accent1">
                        <a:lumMod val="40000"/>
                        <a:lumOff val="60000"/>
                      </a:schemeClr>
                    </a:solidFill>
                  </a:tcPr>
                </a:tc>
                <a:tc>
                  <a:txBody>
                    <a:bodyPr/>
                    <a:lstStyle/>
                    <a:p>
                      <a:pPr algn="l" fontAlgn="b">
                        <a:buNone/>
                      </a:pPr>
                      <a:r>
                        <a:rPr lang="en-GB" sz="1200" b="0" i="0" u="none" strike="noStrike">
                          <a:solidFill>
                            <a:srgbClr val="000000"/>
                          </a:solidFill>
                          <a:effectLst/>
                          <a:latin typeface="+mn-lt"/>
                        </a:rPr>
                        <a:t> </a:t>
                      </a:r>
                    </a:p>
                  </a:txBody>
                  <a:tcPr marL="6350" marR="6350" marT="6350" marB="0" anchor="b">
                    <a:solidFill>
                      <a:schemeClr val="accent1">
                        <a:lumMod val="40000"/>
                        <a:lumOff val="60000"/>
                      </a:schemeClr>
                    </a:solidFill>
                  </a:tcPr>
                </a:tc>
                <a:extLst>
                  <a:ext uri="{0D108BD9-81ED-4DB2-BD59-A6C34878D82A}">
                    <a16:rowId xmlns:a16="http://schemas.microsoft.com/office/drawing/2014/main" val="4083143800"/>
                  </a:ext>
                </a:extLst>
              </a:tr>
              <a:tr h="269666">
                <a:tc>
                  <a:txBody>
                    <a:bodyPr/>
                    <a:lstStyle/>
                    <a:p>
                      <a:pPr algn="l" fontAlgn="b">
                        <a:buNone/>
                      </a:pPr>
                      <a:r>
                        <a:rPr lang="en-GB" sz="1200" u="none" strike="noStrike">
                          <a:effectLst/>
                          <a:latin typeface="+mn-lt"/>
                        </a:rPr>
                        <a:t>LAs</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£1</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50%</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b="0" i="0" u="none" strike="noStrike" dirty="0">
                          <a:solidFill>
                            <a:srgbClr val="000000"/>
                          </a:solidFill>
                          <a:effectLst/>
                          <a:latin typeface="+mn-lt"/>
                        </a:rPr>
                        <a:t>9,214</a:t>
                      </a:r>
                    </a:p>
                  </a:txBody>
                  <a:tcPr marL="6350" marR="6350" marT="6350" marB="0" anchor="b"/>
                </a:tc>
                <a:tc>
                  <a:txBody>
                    <a:bodyPr/>
                    <a:lstStyle/>
                    <a:p>
                      <a:pPr algn="r" fontAlgn="b">
                        <a:buNone/>
                      </a:pPr>
                      <a:r>
                        <a:rPr lang="en-GB" sz="1200" b="0" i="0" u="none" strike="noStrike" dirty="0">
                          <a:solidFill>
                            <a:srgbClr val="000000"/>
                          </a:solidFill>
                          <a:effectLst/>
                          <a:latin typeface="+mn-lt"/>
                        </a:rPr>
                        <a:t>18,427</a:t>
                      </a:r>
                    </a:p>
                  </a:txBody>
                  <a:tcPr marL="6350" marR="6350" marT="6350" marB="0" anchor="b"/>
                </a:tc>
                <a:tc>
                  <a:txBody>
                    <a:bodyPr/>
                    <a:lstStyle/>
                    <a:p>
                      <a:pPr algn="r" fontAlgn="b">
                        <a:buNone/>
                      </a:pPr>
                      <a:r>
                        <a:rPr lang="en-GB" sz="1200" b="0" i="0" u="none" strike="noStrike">
                          <a:solidFill>
                            <a:srgbClr val="000000"/>
                          </a:solidFill>
                          <a:effectLst/>
                          <a:latin typeface="+mn-lt"/>
                        </a:rPr>
                        <a:t>20,672</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a:solidFill>
                            <a:srgbClr val="000000"/>
                          </a:solidFill>
                          <a:effectLst/>
                          <a:latin typeface="+mn-lt"/>
                        </a:rPr>
                        <a:t>41,345</a:t>
                      </a:r>
                    </a:p>
                  </a:txBody>
                  <a:tcPr marL="6350" marR="6350" marT="6350" marB="0" anchor="b">
                    <a:solidFill>
                      <a:schemeClr val="accent1">
                        <a:lumMod val="40000"/>
                        <a:lumOff val="60000"/>
                      </a:schemeClr>
                    </a:solidFill>
                  </a:tcPr>
                </a:tc>
                <a:extLst>
                  <a:ext uri="{0D108BD9-81ED-4DB2-BD59-A6C34878D82A}">
                    <a16:rowId xmlns:a16="http://schemas.microsoft.com/office/drawing/2014/main" val="828893458"/>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£2</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30%</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b="0" i="0" u="none" strike="noStrike">
                          <a:solidFill>
                            <a:srgbClr val="000000"/>
                          </a:solidFill>
                          <a:effectLst/>
                          <a:latin typeface="+mn-lt"/>
                        </a:rPr>
                        <a:t>17,764</a:t>
                      </a:r>
                    </a:p>
                  </a:txBody>
                  <a:tcPr marL="6350" marR="6350" marT="6350" marB="0" anchor="b"/>
                </a:tc>
                <a:tc>
                  <a:txBody>
                    <a:bodyPr/>
                    <a:lstStyle/>
                    <a:p>
                      <a:pPr algn="r" fontAlgn="b">
                        <a:buNone/>
                      </a:pPr>
                      <a:r>
                        <a:rPr lang="en-GB" sz="1200" b="0" i="0" u="none" strike="noStrike">
                          <a:solidFill>
                            <a:srgbClr val="000000"/>
                          </a:solidFill>
                          <a:effectLst/>
                          <a:latin typeface="+mn-lt"/>
                        </a:rPr>
                        <a:t>25,371</a:t>
                      </a:r>
                    </a:p>
                  </a:txBody>
                  <a:tcPr marL="6350" marR="6350" marT="6350" marB="0" anchor="b"/>
                </a:tc>
                <a:tc>
                  <a:txBody>
                    <a:bodyPr/>
                    <a:lstStyle/>
                    <a:p>
                      <a:pPr algn="r" fontAlgn="b">
                        <a:buNone/>
                      </a:pPr>
                      <a:r>
                        <a:rPr lang="en-GB" sz="1200" b="0" i="0" u="none" strike="noStrike">
                          <a:solidFill>
                            <a:srgbClr val="000000"/>
                          </a:solidFill>
                          <a:effectLst/>
                          <a:latin typeface="+mn-lt"/>
                        </a:rPr>
                        <a:t>28,310</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a:solidFill>
                            <a:srgbClr val="000000"/>
                          </a:solidFill>
                          <a:effectLst/>
                          <a:latin typeface="+mn-lt"/>
                        </a:rPr>
                        <a:t>45,221</a:t>
                      </a:r>
                    </a:p>
                  </a:txBody>
                  <a:tcPr marL="6350" marR="6350" marT="6350" marB="0" anchor="b">
                    <a:solidFill>
                      <a:schemeClr val="accent1">
                        <a:lumMod val="40000"/>
                        <a:lumOff val="60000"/>
                      </a:schemeClr>
                    </a:solidFill>
                  </a:tcPr>
                </a:tc>
                <a:extLst>
                  <a:ext uri="{0D108BD9-81ED-4DB2-BD59-A6C34878D82A}">
                    <a16:rowId xmlns:a16="http://schemas.microsoft.com/office/drawing/2014/main" val="1825154874"/>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£3</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26%</a:t>
                      </a:r>
                      <a:endParaRPr lang="en-GB" sz="1200" b="0" i="0" u="none" strike="noStrike">
                        <a:solidFill>
                          <a:srgbClr val="000000"/>
                        </a:solidFill>
                        <a:effectLst/>
                        <a:latin typeface="+mn-lt"/>
                      </a:endParaRPr>
                    </a:p>
                  </a:txBody>
                  <a:tcPr marL="6350" marR="6350" marT="6350" marB="0" anchor="b"/>
                </a:tc>
                <a:tc>
                  <a:txBody>
                    <a:bodyPr/>
                    <a:lstStyle/>
                    <a:p>
                      <a:pPr algn="r" fontAlgn="b">
                        <a:buNone/>
                      </a:pPr>
                      <a:r>
                        <a:rPr lang="en-GB" sz="1200" b="0" i="0" u="none" strike="noStrike">
                          <a:solidFill>
                            <a:srgbClr val="000000"/>
                          </a:solidFill>
                          <a:effectLst/>
                          <a:latin typeface="+mn-lt"/>
                        </a:rPr>
                        <a:t>20,831</a:t>
                      </a:r>
                    </a:p>
                  </a:txBody>
                  <a:tcPr marL="6350" marR="6350" marT="6350" marB="0" anchor="b"/>
                </a:tc>
                <a:tc>
                  <a:txBody>
                    <a:bodyPr/>
                    <a:lstStyle/>
                    <a:p>
                      <a:pPr algn="r" fontAlgn="b">
                        <a:buNone/>
                      </a:pPr>
                      <a:r>
                        <a:rPr lang="en-GB" sz="1200" b="0" i="0" u="none" strike="noStrike" dirty="0">
                          <a:solidFill>
                            <a:srgbClr val="000000"/>
                          </a:solidFill>
                          <a:effectLst/>
                          <a:latin typeface="+mn-lt"/>
                        </a:rPr>
                        <a:t>28,139</a:t>
                      </a:r>
                    </a:p>
                  </a:txBody>
                  <a:tcPr marL="6350" marR="6350" marT="6350" marB="0" anchor="b"/>
                </a:tc>
                <a:tc>
                  <a:txBody>
                    <a:bodyPr/>
                    <a:lstStyle/>
                    <a:p>
                      <a:pPr algn="r" fontAlgn="b">
                        <a:buNone/>
                      </a:pPr>
                      <a:r>
                        <a:rPr lang="en-GB" sz="1200" b="0" i="0" u="none" strike="noStrike" dirty="0">
                          <a:solidFill>
                            <a:srgbClr val="000000"/>
                          </a:solidFill>
                          <a:effectLst/>
                          <a:latin typeface="+mn-lt"/>
                        </a:rPr>
                        <a:t>30,392</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a:solidFill>
                            <a:srgbClr val="000000"/>
                          </a:solidFill>
                          <a:effectLst/>
                          <a:latin typeface="+mn-lt"/>
                        </a:rPr>
                        <a:t>46,105</a:t>
                      </a:r>
                    </a:p>
                  </a:txBody>
                  <a:tcPr marL="6350" marR="6350" marT="6350" marB="0" anchor="b">
                    <a:solidFill>
                      <a:schemeClr val="accent1">
                        <a:lumMod val="40000"/>
                        <a:lumOff val="60000"/>
                      </a:schemeClr>
                    </a:solidFill>
                  </a:tcPr>
                </a:tc>
                <a:extLst>
                  <a:ext uri="{0D108BD9-81ED-4DB2-BD59-A6C34878D82A}">
                    <a16:rowId xmlns:a16="http://schemas.microsoft.com/office/drawing/2014/main" val="2455910588"/>
                  </a:ext>
                </a:extLst>
              </a:tr>
              <a:tr h="269666">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l" fontAlgn="b">
                        <a:buNone/>
                      </a:pPr>
                      <a:r>
                        <a:rPr lang="en-GB" sz="1200" b="1" i="0" u="none" strike="noStrike">
                          <a:solidFill>
                            <a:srgbClr val="000000"/>
                          </a:solidFill>
                          <a:effectLst/>
                          <a:latin typeface="+mn-lt"/>
                        </a:rPr>
                        <a:t> </a:t>
                      </a:r>
                    </a:p>
                  </a:txBody>
                  <a:tcPr marL="6350" marR="6350" marT="6350" marB="0" anchor="b"/>
                </a:tc>
                <a:tc>
                  <a:txBody>
                    <a:bodyPr/>
                    <a:lstStyle/>
                    <a:p>
                      <a:pPr algn="l" fontAlgn="b">
                        <a:buNone/>
                      </a:pPr>
                      <a:r>
                        <a:rPr lang="en-GB" sz="1200" b="1" i="0" u="none" strike="noStrike">
                          <a:solidFill>
                            <a:srgbClr val="000000"/>
                          </a:solidFill>
                          <a:effectLst/>
                          <a:latin typeface="+mn-lt"/>
                        </a:rPr>
                        <a:t> </a:t>
                      </a:r>
                    </a:p>
                  </a:txBody>
                  <a:tcPr marL="6350" marR="6350" marT="6350" marB="0" anchor="b"/>
                </a:tc>
                <a:tc>
                  <a:txBody>
                    <a:bodyPr/>
                    <a:lstStyle/>
                    <a:p>
                      <a:pPr algn="l" fontAlgn="b">
                        <a:buNone/>
                      </a:pPr>
                      <a:r>
                        <a:rPr lang="en-GB" sz="1200" b="1" i="0" u="none" strike="noStrike">
                          <a:solidFill>
                            <a:srgbClr val="000000"/>
                          </a:solidFill>
                          <a:effectLst/>
                          <a:latin typeface="+mn-lt"/>
                        </a:rPr>
                        <a:t> </a:t>
                      </a:r>
                    </a:p>
                  </a:txBody>
                  <a:tcPr marL="6350" marR="6350" marT="6350" marB="0" anchor="b">
                    <a:solidFill>
                      <a:schemeClr val="accent1">
                        <a:lumMod val="40000"/>
                        <a:lumOff val="60000"/>
                      </a:schemeClr>
                    </a:solidFill>
                  </a:tcPr>
                </a:tc>
                <a:tc>
                  <a:txBody>
                    <a:bodyPr/>
                    <a:lstStyle/>
                    <a:p>
                      <a:pPr algn="l" fontAlgn="b">
                        <a:buNone/>
                      </a:pPr>
                      <a:r>
                        <a:rPr lang="en-GB" sz="1200" b="1" i="0" u="none" strike="noStrike" dirty="0">
                          <a:solidFill>
                            <a:srgbClr val="000000"/>
                          </a:solidFill>
                          <a:effectLst/>
                          <a:latin typeface="+mn-lt"/>
                        </a:rPr>
                        <a:t> </a:t>
                      </a:r>
                    </a:p>
                  </a:txBody>
                  <a:tcPr marL="6350" marR="6350" marT="6350" marB="0" anchor="b">
                    <a:solidFill>
                      <a:schemeClr val="accent1">
                        <a:lumMod val="40000"/>
                        <a:lumOff val="60000"/>
                      </a:schemeClr>
                    </a:solidFill>
                  </a:tcPr>
                </a:tc>
                <a:extLst>
                  <a:ext uri="{0D108BD9-81ED-4DB2-BD59-A6C34878D82A}">
                    <a16:rowId xmlns:a16="http://schemas.microsoft.com/office/drawing/2014/main" val="1821369615"/>
                  </a:ext>
                </a:extLst>
              </a:tr>
              <a:tr h="269666">
                <a:tc>
                  <a:txBody>
                    <a:bodyPr/>
                    <a:lstStyle/>
                    <a:p>
                      <a:pPr algn="l" fontAlgn="b">
                        <a:buNone/>
                      </a:pPr>
                      <a:r>
                        <a:rPr lang="en-GB" sz="1200" u="none" strike="noStrike">
                          <a:effectLst/>
                          <a:latin typeface="+mn-lt"/>
                        </a:rPr>
                        <a:t>Total</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u="none" strike="noStrike">
                          <a:effectLst/>
                          <a:latin typeface="+mn-lt"/>
                        </a:rPr>
                        <a:t>£1</a:t>
                      </a:r>
                      <a:endParaRPr lang="en-GB" sz="1200" b="0"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a:effectLst/>
                          <a:latin typeface="+mn-lt"/>
                        </a:rPr>
                        <a:t> </a:t>
                      </a:r>
                      <a:endParaRPr lang="en-GB" sz="1200" b="1" i="0" u="none" strike="noStrike">
                        <a:solidFill>
                          <a:srgbClr val="000000"/>
                        </a:solidFill>
                        <a:effectLst/>
                        <a:latin typeface="+mn-lt"/>
                      </a:endParaRPr>
                    </a:p>
                  </a:txBody>
                  <a:tcPr marL="6350" marR="6350" marT="6350" marB="0" anchor="b"/>
                </a:tc>
                <a:tc>
                  <a:txBody>
                    <a:bodyPr/>
                    <a:lstStyle/>
                    <a:p>
                      <a:pPr algn="r" fontAlgn="b">
                        <a:buNone/>
                      </a:pPr>
                      <a:r>
                        <a:rPr lang="en-GB" sz="1200" b="0" i="0" u="none" strike="noStrike" dirty="0">
                          <a:solidFill>
                            <a:srgbClr val="000000"/>
                          </a:solidFill>
                          <a:effectLst/>
                          <a:latin typeface="+mn-lt"/>
                        </a:rPr>
                        <a:t>27,519</a:t>
                      </a:r>
                    </a:p>
                  </a:txBody>
                  <a:tcPr marL="6350" marR="6350" marT="6350" marB="0" anchor="b"/>
                </a:tc>
                <a:tc>
                  <a:txBody>
                    <a:bodyPr/>
                    <a:lstStyle/>
                    <a:p>
                      <a:pPr algn="r" fontAlgn="b">
                        <a:buNone/>
                      </a:pPr>
                      <a:r>
                        <a:rPr lang="en-GB" sz="1200" b="0" i="0" u="none" strike="noStrike" dirty="0">
                          <a:solidFill>
                            <a:srgbClr val="000000"/>
                          </a:solidFill>
                          <a:effectLst/>
                          <a:latin typeface="+mn-lt"/>
                        </a:rPr>
                        <a:t>42,834</a:t>
                      </a:r>
                    </a:p>
                  </a:txBody>
                  <a:tcPr marL="6350" marR="6350" marT="6350" marB="0" anchor="b"/>
                </a:tc>
                <a:tc>
                  <a:txBody>
                    <a:bodyPr/>
                    <a:lstStyle/>
                    <a:p>
                      <a:pPr algn="r" fontAlgn="b">
                        <a:buNone/>
                      </a:pPr>
                      <a:r>
                        <a:rPr lang="en-GB" sz="1200" b="0" i="0" u="none" strike="noStrike">
                          <a:solidFill>
                            <a:srgbClr val="000000"/>
                          </a:solidFill>
                          <a:effectLst/>
                          <a:latin typeface="+mn-lt"/>
                        </a:rPr>
                        <a:t>54,252</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dirty="0">
                          <a:solidFill>
                            <a:srgbClr val="000000"/>
                          </a:solidFill>
                          <a:effectLst/>
                          <a:latin typeface="+mn-lt"/>
                        </a:rPr>
                        <a:t>86,117</a:t>
                      </a:r>
                    </a:p>
                  </a:txBody>
                  <a:tcPr marL="6350" marR="6350" marT="6350" marB="0" anchor="b">
                    <a:solidFill>
                      <a:schemeClr val="accent1">
                        <a:lumMod val="40000"/>
                        <a:lumOff val="60000"/>
                      </a:schemeClr>
                    </a:solidFill>
                  </a:tcPr>
                </a:tc>
                <a:extLst>
                  <a:ext uri="{0D108BD9-81ED-4DB2-BD59-A6C34878D82A}">
                    <a16:rowId xmlns:a16="http://schemas.microsoft.com/office/drawing/2014/main" val="1756148371"/>
                  </a:ext>
                </a:extLst>
              </a:tr>
              <a:tr h="269666">
                <a:tc>
                  <a:txBody>
                    <a:bodyPr/>
                    <a:lstStyle/>
                    <a:p>
                      <a:pPr algn="l" fontAlgn="b">
                        <a:buNone/>
                      </a:pPr>
                      <a:r>
                        <a:rPr lang="en-GB" sz="1200" u="none" strike="noStrike">
                          <a:effectLst/>
                          <a:latin typeface="+mn-lt"/>
                        </a:rPr>
                        <a:t> </a:t>
                      </a:r>
                      <a:endParaRPr lang="en-GB" sz="1200" b="1" i="0" u="none" strike="noStrike">
                        <a:solidFill>
                          <a:srgbClr val="AEAAAA"/>
                        </a:solidFill>
                        <a:effectLst/>
                        <a:latin typeface="+mn-lt"/>
                      </a:endParaRPr>
                    </a:p>
                  </a:txBody>
                  <a:tcPr marL="6350" marR="6350" marT="6350" marB="0" anchor="b"/>
                </a:tc>
                <a:tc>
                  <a:txBody>
                    <a:bodyPr/>
                    <a:lstStyle/>
                    <a:p>
                      <a:pPr algn="r" fontAlgn="b">
                        <a:buNone/>
                      </a:pPr>
                      <a:r>
                        <a:rPr lang="en-GB" sz="1200" u="none" strike="noStrike" dirty="0">
                          <a:effectLst/>
                          <a:latin typeface="+mn-lt"/>
                        </a:rPr>
                        <a:t>£2</a:t>
                      </a:r>
                      <a:endParaRPr lang="en-GB" sz="1200" b="0" i="0" u="none" strike="noStrike" dirty="0">
                        <a:solidFill>
                          <a:srgbClr val="000000"/>
                        </a:solidFill>
                        <a:effectLst/>
                        <a:latin typeface="+mn-lt"/>
                      </a:endParaRPr>
                    </a:p>
                  </a:txBody>
                  <a:tcPr marL="6350" marR="6350" marT="6350" marB="0" anchor="b">
                    <a:solidFill>
                      <a:schemeClr val="accent1">
                        <a:lumMod val="60000"/>
                        <a:lumOff val="40000"/>
                      </a:schemeClr>
                    </a:solidFill>
                  </a:tcPr>
                </a:tc>
                <a:tc>
                  <a:txBody>
                    <a:bodyPr/>
                    <a:lstStyle/>
                    <a:p>
                      <a:pPr algn="l" fontAlgn="b">
                        <a:buNone/>
                      </a:pPr>
                      <a:r>
                        <a:rPr lang="en-GB" sz="1200" u="none" strike="noStrike" dirty="0">
                          <a:effectLst/>
                          <a:latin typeface="+mn-lt"/>
                        </a:rPr>
                        <a:t> </a:t>
                      </a:r>
                      <a:endParaRPr lang="en-GB" sz="1200" b="1" i="0" u="none" strike="noStrike" dirty="0">
                        <a:solidFill>
                          <a:srgbClr val="AEAAAA"/>
                        </a:solidFill>
                        <a:effectLst/>
                        <a:latin typeface="+mn-lt"/>
                      </a:endParaRPr>
                    </a:p>
                  </a:txBody>
                  <a:tcPr marL="6350" marR="6350" marT="6350" marB="0" anchor="b">
                    <a:solidFill>
                      <a:schemeClr val="accent1">
                        <a:lumMod val="60000"/>
                        <a:lumOff val="40000"/>
                      </a:schemeClr>
                    </a:solidFill>
                  </a:tcPr>
                </a:tc>
                <a:tc>
                  <a:txBody>
                    <a:bodyPr/>
                    <a:lstStyle/>
                    <a:p>
                      <a:pPr algn="r" fontAlgn="b">
                        <a:buNone/>
                      </a:pPr>
                      <a:r>
                        <a:rPr lang="en-GB" sz="1200" b="0" i="0" u="none" strike="noStrike" dirty="0">
                          <a:solidFill>
                            <a:srgbClr val="000000"/>
                          </a:solidFill>
                          <a:effectLst/>
                          <a:latin typeface="+mn-lt"/>
                        </a:rPr>
                        <a:t>43,169</a:t>
                      </a:r>
                    </a:p>
                  </a:txBody>
                  <a:tcPr marL="6350" marR="6350" marT="6350" marB="0" anchor="b">
                    <a:solidFill>
                      <a:schemeClr val="accent1">
                        <a:lumMod val="60000"/>
                        <a:lumOff val="40000"/>
                      </a:schemeClr>
                    </a:solidFill>
                  </a:tcPr>
                </a:tc>
                <a:tc>
                  <a:txBody>
                    <a:bodyPr/>
                    <a:lstStyle/>
                    <a:p>
                      <a:pPr algn="r" fontAlgn="b">
                        <a:buNone/>
                      </a:pPr>
                      <a:r>
                        <a:rPr lang="en-GB" sz="1200" b="0" i="0" u="none" strike="noStrike" dirty="0">
                          <a:solidFill>
                            <a:srgbClr val="000000"/>
                          </a:solidFill>
                          <a:effectLst/>
                          <a:latin typeface="+mn-lt"/>
                        </a:rPr>
                        <a:t>59,245</a:t>
                      </a:r>
                    </a:p>
                  </a:txBody>
                  <a:tcPr marL="6350" marR="6350" marT="6350" marB="0" anchor="b"/>
                </a:tc>
                <a:tc>
                  <a:txBody>
                    <a:bodyPr/>
                    <a:lstStyle/>
                    <a:p>
                      <a:pPr algn="r" fontAlgn="b">
                        <a:buNone/>
                      </a:pPr>
                      <a:r>
                        <a:rPr lang="en-GB" sz="1200" b="0" i="0" u="none" strike="noStrike" dirty="0">
                          <a:solidFill>
                            <a:srgbClr val="000000"/>
                          </a:solidFill>
                          <a:effectLst/>
                          <a:latin typeface="+mn-lt"/>
                        </a:rPr>
                        <a:t>68,989</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dirty="0">
                          <a:solidFill>
                            <a:srgbClr val="000000"/>
                          </a:solidFill>
                          <a:effectLst/>
                          <a:latin typeface="+mn-lt"/>
                        </a:rPr>
                        <a:t>99,461</a:t>
                      </a:r>
                    </a:p>
                  </a:txBody>
                  <a:tcPr marL="6350" marR="6350" marT="6350" marB="0" anchor="b">
                    <a:solidFill>
                      <a:schemeClr val="accent1">
                        <a:lumMod val="40000"/>
                        <a:lumOff val="60000"/>
                      </a:schemeClr>
                    </a:solidFill>
                  </a:tcPr>
                </a:tc>
                <a:extLst>
                  <a:ext uri="{0D108BD9-81ED-4DB2-BD59-A6C34878D82A}">
                    <a16:rowId xmlns:a16="http://schemas.microsoft.com/office/drawing/2014/main" val="2980200595"/>
                  </a:ext>
                </a:extLst>
              </a:tr>
              <a:tr h="269666">
                <a:tc>
                  <a:txBody>
                    <a:bodyPr/>
                    <a:lstStyle/>
                    <a:p>
                      <a:pPr algn="l" fontAlgn="b">
                        <a:buNone/>
                      </a:pPr>
                      <a:r>
                        <a:rPr lang="en-GB" sz="1200" u="none" strike="noStrike">
                          <a:effectLst/>
                          <a:latin typeface="+mn-lt"/>
                        </a:rPr>
                        <a:t> </a:t>
                      </a:r>
                      <a:endParaRPr lang="en-GB" sz="1200" b="1" i="0" u="none" strike="noStrike">
                        <a:solidFill>
                          <a:srgbClr val="AEAAAA"/>
                        </a:solidFill>
                        <a:effectLst/>
                        <a:latin typeface="+mn-lt"/>
                      </a:endParaRPr>
                    </a:p>
                  </a:txBody>
                  <a:tcPr marL="6350" marR="6350" marT="6350" marB="0" anchor="b"/>
                </a:tc>
                <a:tc>
                  <a:txBody>
                    <a:bodyPr/>
                    <a:lstStyle/>
                    <a:p>
                      <a:pPr algn="r" fontAlgn="b">
                        <a:buNone/>
                      </a:pPr>
                      <a:r>
                        <a:rPr lang="en-GB" sz="1200" u="none" strike="noStrike">
                          <a:effectLst/>
                          <a:latin typeface="+mn-lt"/>
                        </a:rPr>
                        <a:t>£3</a:t>
                      </a:r>
                      <a:endParaRPr lang="en-GB" sz="1200" b="0" i="0" u="none" strike="noStrike">
                        <a:solidFill>
                          <a:srgbClr val="000000"/>
                        </a:solidFill>
                        <a:effectLst/>
                        <a:latin typeface="+mn-lt"/>
                      </a:endParaRPr>
                    </a:p>
                  </a:txBody>
                  <a:tcPr marL="6350" marR="6350" marT="6350" marB="0" anchor="b"/>
                </a:tc>
                <a:tc>
                  <a:txBody>
                    <a:bodyPr/>
                    <a:lstStyle/>
                    <a:p>
                      <a:pPr algn="l" fontAlgn="b">
                        <a:buNone/>
                      </a:pPr>
                      <a:r>
                        <a:rPr lang="en-GB" sz="1200" u="none" strike="noStrike" dirty="0">
                          <a:effectLst/>
                          <a:latin typeface="+mn-lt"/>
                        </a:rPr>
                        <a:t> </a:t>
                      </a:r>
                      <a:endParaRPr lang="en-GB" sz="1200" b="1" i="0" u="none" strike="noStrike" dirty="0">
                        <a:solidFill>
                          <a:srgbClr val="AEAAAA"/>
                        </a:solidFill>
                        <a:effectLst/>
                        <a:latin typeface="+mn-lt"/>
                      </a:endParaRPr>
                    </a:p>
                  </a:txBody>
                  <a:tcPr marL="6350" marR="6350" marT="6350" marB="0" anchor="b"/>
                </a:tc>
                <a:tc>
                  <a:txBody>
                    <a:bodyPr/>
                    <a:lstStyle/>
                    <a:p>
                      <a:pPr algn="r" fontAlgn="b">
                        <a:buNone/>
                      </a:pPr>
                      <a:r>
                        <a:rPr lang="en-GB" sz="1200" b="0" i="0" u="none" strike="noStrike" dirty="0">
                          <a:solidFill>
                            <a:srgbClr val="000000"/>
                          </a:solidFill>
                          <a:effectLst/>
                          <a:latin typeface="+mn-lt"/>
                        </a:rPr>
                        <a:t>49,198</a:t>
                      </a:r>
                    </a:p>
                  </a:txBody>
                  <a:tcPr marL="6350" marR="6350" marT="6350" marB="0" anchor="b"/>
                </a:tc>
                <a:tc>
                  <a:txBody>
                    <a:bodyPr/>
                    <a:lstStyle/>
                    <a:p>
                      <a:pPr algn="r" fontAlgn="b">
                        <a:buNone/>
                      </a:pPr>
                      <a:r>
                        <a:rPr lang="en-GB" sz="1200" b="0" i="0" u="none" strike="noStrike" dirty="0">
                          <a:solidFill>
                            <a:srgbClr val="000000"/>
                          </a:solidFill>
                          <a:effectLst/>
                          <a:latin typeface="+mn-lt"/>
                        </a:rPr>
                        <a:t>65,960</a:t>
                      </a:r>
                    </a:p>
                  </a:txBody>
                  <a:tcPr marL="6350" marR="6350" marT="6350" marB="0" anchor="b"/>
                </a:tc>
                <a:tc>
                  <a:txBody>
                    <a:bodyPr/>
                    <a:lstStyle/>
                    <a:p>
                      <a:pPr algn="r" fontAlgn="b">
                        <a:buNone/>
                      </a:pPr>
                      <a:r>
                        <a:rPr lang="en-GB" sz="1200" b="0" i="0" u="none" strike="noStrike" dirty="0">
                          <a:solidFill>
                            <a:srgbClr val="000000"/>
                          </a:solidFill>
                          <a:effectLst/>
                          <a:latin typeface="+mn-lt"/>
                        </a:rPr>
                        <a:t>73,411</a:t>
                      </a:r>
                    </a:p>
                  </a:txBody>
                  <a:tcPr marL="6350" marR="6350" marT="6350" marB="0" anchor="b">
                    <a:solidFill>
                      <a:schemeClr val="accent1">
                        <a:lumMod val="40000"/>
                        <a:lumOff val="60000"/>
                      </a:schemeClr>
                    </a:solidFill>
                  </a:tcPr>
                </a:tc>
                <a:tc>
                  <a:txBody>
                    <a:bodyPr/>
                    <a:lstStyle/>
                    <a:p>
                      <a:pPr algn="r" fontAlgn="b">
                        <a:buNone/>
                      </a:pPr>
                      <a:r>
                        <a:rPr lang="en-GB" sz="1200" b="0" i="0" u="none" strike="noStrike" dirty="0">
                          <a:solidFill>
                            <a:srgbClr val="000000"/>
                          </a:solidFill>
                          <a:effectLst/>
                          <a:latin typeface="+mn-lt"/>
                        </a:rPr>
                        <a:t>103,463</a:t>
                      </a:r>
                    </a:p>
                  </a:txBody>
                  <a:tcPr marL="6350" marR="6350" marT="6350" marB="0" anchor="b">
                    <a:solidFill>
                      <a:schemeClr val="accent1">
                        <a:lumMod val="40000"/>
                        <a:lumOff val="60000"/>
                      </a:schemeClr>
                    </a:solidFill>
                  </a:tcPr>
                </a:tc>
                <a:extLst>
                  <a:ext uri="{0D108BD9-81ED-4DB2-BD59-A6C34878D82A}">
                    <a16:rowId xmlns:a16="http://schemas.microsoft.com/office/drawing/2014/main" val="775136528"/>
                  </a:ext>
                </a:extLst>
              </a:tr>
            </a:tbl>
          </a:graphicData>
        </a:graphic>
      </p:graphicFrame>
    </p:spTree>
    <p:extLst>
      <p:ext uri="{BB962C8B-B14F-4D97-AF65-F5344CB8AC3E}">
        <p14:creationId xmlns:p14="http://schemas.microsoft.com/office/powerpoint/2010/main" val="15251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A2CC-81B4-4006-3A40-FDC1EF856D1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D68EC79-4085-6BD5-8BB4-932DDAC64671}"/>
              </a:ext>
            </a:extLst>
          </p:cNvPr>
          <p:cNvSpPr>
            <a:spLocks noGrp="1"/>
          </p:cNvSpPr>
          <p:nvPr>
            <p:ph type="title"/>
          </p:nvPr>
        </p:nvSpPr>
        <p:spPr>
          <a:xfrm>
            <a:off x="378155" y="491067"/>
            <a:ext cx="10874375" cy="387798"/>
          </a:xfrm>
        </p:spPr>
        <p:txBody>
          <a:bodyPr/>
          <a:lstStyle/>
          <a:p>
            <a:r>
              <a:rPr lang="en-GB" sz="2800" b="1" dirty="0"/>
              <a:t>3.8 Capacity conversion: over initial period</a:t>
            </a:r>
          </a:p>
        </p:txBody>
      </p:sp>
      <p:sp>
        <p:nvSpPr>
          <p:cNvPr id="5" name="Text Placeholder 1">
            <a:extLst>
              <a:ext uri="{FF2B5EF4-FFF2-40B4-BE49-F238E27FC236}">
                <a16:creationId xmlns:a16="http://schemas.microsoft.com/office/drawing/2014/main" id="{23153E7E-FA85-2353-1013-850C8DCCBE9D}"/>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CAPACITY</a:t>
            </a:r>
          </a:p>
        </p:txBody>
      </p:sp>
      <p:sp>
        <p:nvSpPr>
          <p:cNvPr id="6" name="Text Placeholder 1">
            <a:extLst>
              <a:ext uri="{FF2B5EF4-FFF2-40B4-BE49-F238E27FC236}">
                <a16:creationId xmlns:a16="http://schemas.microsoft.com/office/drawing/2014/main" id="{B7AC108C-D100-1AE4-9C51-E0B22A918043}"/>
              </a:ext>
            </a:extLst>
          </p:cNvPr>
          <p:cNvSpPr txBox="1">
            <a:spLocks/>
          </p:cNvSpPr>
          <p:nvPr/>
        </p:nvSpPr>
        <p:spPr>
          <a:xfrm>
            <a:off x="285834" y="4896228"/>
            <a:ext cx="11556977" cy="1779776"/>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300" dirty="0">
                <a:solidFill>
                  <a:srgbClr val="000810"/>
                </a:solidFill>
              </a:rPr>
              <a:t>The charts highlight the first seven years conversion of additional investment into new homes potential, based on the assumptions applied (referenced in the previous section 3.7)</a:t>
            </a:r>
          </a:p>
          <a:p>
            <a:pPr marL="285750" indent="-285750">
              <a:buFont typeface="Arial" panose="020B0604020202020204" pitchFamily="34" charset="0"/>
              <a:buChar char="•"/>
            </a:pPr>
            <a:r>
              <a:rPr lang="en-GB" sz="1300" dirty="0">
                <a:solidFill>
                  <a:srgbClr val="000810"/>
                </a:solidFill>
              </a:rPr>
              <a:t>Projections represent a “central scenario” of £2 convergence on top of LAs and HAs reletting voids at formula rent, with local authorities reserving 30% of resources for asset management and housing associations reserving 17% of additional revenues for asset management</a:t>
            </a:r>
          </a:p>
          <a:p>
            <a:pPr marL="285750" indent="-285750">
              <a:buFont typeface="Arial" panose="020B0604020202020204" pitchFamily="34" charset="0"/>
              <a:buChar char="•"/>
            </a:pPr>
            <a:r>
              <a:rPr lang="en-GB" sz="1300" dirty="0">
                <a:solidFill>
                  <a:srgbClr val="000810"/>
                </a:solidFill>
              </a:rPr>
              <a:t>Highlights the potential to significantly increase contribution to new homes in the early period (pre-2029/30) – for example for housing associations with £2 convergence, 91% of the 7-year total potential could be delivered in the first 4 years; for £3 convergence, this rises to 94% of the total additional potential homes deliverable in the first 4 years; consistent also for local authorities </a:t>
            </a:r>
          </a:p>
          <a:p>
            <a:pPr marL="285750" indent="-285750">
              <a:buFont typeface="Arial" panose="020B0604020202020204" pitchFamily="34" charset="0"/>
              <a:buChar char="•"/>
            </a:pPr>
            <a:endParaRPr lang="en-GB" sz="1300" dirty="0">
              <a:solidFill>
                <a:srgbClr val="FF0000"/>
              </a:solidFill>
            </a:endParaRPr>
          </a:p>
        </p:txBody>
      </p:sp>
      <p:graphicFrame>
        <p:nvGraphicFramePr>
          <p:cNvPr id="2" name="Chart 1">
            <a:extLst>
              <a:ext uri="{FF2B5EF4-FFF2-40B4-BE49-F238E27FC236}">
                <a16:creationId xmlns:a16="http://schemas.microsoft.com/office/drawing/2014/main" id="{3A7E4E87-FCD7-9062-3F77-2927131F50E1}"/>
              </a:ext>
            </a:extLst>
          </p:cNvPr>
          <p:cNvGraphicFramePr>
            <a:graphicFrameLocks/>
          </p:cNvGraphicFramePr>
          <p:nvPr>
            <p:extLst>
              <p:ext uri="{D42A27DB-BD31-4B8C-83A1-F6EECF244321}">
                <p14:modId xmlns:p14="http://schemas.microsoft.com/office/powerpoint/2010/main" val="1153932407"/>
              </p:ext>
            </p:extLst>
          </p:nvPr>
        </p:nvGraphicFramePr>
        <p:xfrm>
          <a:off x="5957456" y="998907"/>
          <a:ext cx="5949460" cy="3777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4DE2668-ADDE-49A8-99B8-13A2C97911B2}"/>
              </a:ext>
            </a:extLst>
          </p:cNvPr>
          <p:cNvGraphicFramePr>
            <a:graphicFrameLocks/>
          </p:cNvGraphicFramePr>
          <p:nvPr>
            <p:extLst>
              <p:ext uri="{D42A27DB-BD31-4B8C-83A1-F6EECF244321}">
                <p14:modId xmlns:p14="http://schemas.microsoft.com/office/powerpoint/2010/main" val="3603811364"/>
              </p:ext>
            </p:extLst>
          </p:nvPr>
        </p:nvGraphicFramePr>
        <p:xfrm>
          <a:off x="205796" y="998906"/>
          <a:ext cx="5751660" cy="3777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19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4.1 Affordability: for tenants and residents</a:t>
            </a:r>
          </a:p>
        </p:txBody>
      </p:sp>
      <p:sp>
        <p:nvSpPr>
          <p:cNvPr id="4" name="Slide Number Placeholder 3"/>
          <p:cNvSpPr>
            <a:spLocks noGrp="1"/>
          </p:cNvSpPr>
          <p:nvPr>
            <p:ph type="sldNum" sz="quarter" idx="4"/>
          </p:nvPr>
        </p:nvSpPr>
        <p:spPr/>
        <p:txBody>
          <a:bodyPr/>
          <a:lstStyle/>
          <a:p>
            <a:fld id="{EC1DA28C-5BB3-474C-BABA-1B2E6B32FE7F}" type="slidenum">
              <a:rPr lang="ru-RU" smtClean="0"/>
              <a:pPr/>
              <a:t>13</a:t>
            </a:fld>
            <a:endParaRPr lang="ru-RU" dirty="0"/>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AFFORDABILITY: TENANTS</a:t>
            </a:r>
          </a:p>
        </p:txBody>
      </p:sp>
      <p:sp>
        <p:nvSpPr>
          <p:cNvPr id="2" name="Text Placeholder 1">
            <a:extLst>
              <a:ext uri="{FF2B5EF4-FFF2-40B4-BE49-F238E27FC236}">
                <a16:creationId xmlns:a16="http://schemas.microsoft.com/office/drawing/2014/main" id="{03CD88D0-A841-C73C-59C4-891EC84BE754}"/>
              </a:ext>
            </a:extLst>
          </p:cNvPr>
          <p:cNvSpPr txBox="1">
            <a:spLocks/>
          </p:cNvSpPr>
          <p:nvPr/>
        </p:nvSpPr>
        <p:spPr>
          <a:xfrm>
            <a:off x="123823" y="1146585"/>
            <a:ext cx="2890664" cy="5499837"/>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300" dirty="0">
                <a:solidFill>
                  <a:srgbClr val="000810"/>
                </a:solidFill>
              </a:rPr>
              <a:t>Assessment of the affordability of rents increasing at a faster rate than wages inflation and/or housing benefit/UC thresholds</a:t>
            </a:r>
          </a:p>
          <a:p>
            <a:pPr marL="285750" indent="-285750">
              <a:buFont typeface="Arial" panose="020B0604020202020204" pitchFamily="34" charset="0"/>
              <a:buChar char="•"/>
            </a:pPr>
            <a:r>
              <a:rPr lang="en-GB" sz="1300" dirty="0">
                <a:solidFill>
                  <a:srgbClr val="000810"/>
                </a:solidFill>
              </a:rPr>
              <a:t>As in previous iterations, drawing upon material from CIH (re HB) and NHF (affordability scenarios for household typologies)</a:t>
            </a:r>
          </a:p>
          <a:p>
            <a:pPr marL="342900" indent="-342900">
              <a:buFont typeface="Arial" panose="020B0604020202020204" pitchFamily="34" charset="0"/>
              <a:buChar char="•"/>
            </a:pPr>
            <a:r>
              <a:rPr lang="en-GB" sz="1300" dirty="0">
                <a:solidFill>
                  <a:srgbClr val="000810"/>
                </a:solidFill>
              </a:rPr>
              <a:t>Comparing potential future wage inflation projections with increases in average rents under convergence scenarios</a:t>
            </a:r>
          </a:p>
          <a:p>
            <a:pPr marL="342900" indent="-342900">
              <a:buFont typeface="Arial" panose="020B0604020202020204" pitchFamily="34" charset="0"/>
              <a:buChar char="•"/>
            </a:pPr>
            <a:r>
              <a:rPr lang="en-GB" sz="1300" dirty="0">
                <a:solidFill>
                  <a:srgbClr val="000810"/>
                </a:solidFill>
              </a:rPr>
              <a:t>Converting differential growth in wages vs rents into average £/week household pressure</a:t>
            </a:r>
          </a:p>
          <a:p>
            <a:pPr marL="285750" indent="-285750">
              <a:buFont typeface="Arial" panose="020B0604020202020204" pitchFamily="34" charset="0"/>
              <a:buChar char="•"/>
            </a:pPr>
            <a:r>
              <a:rPr lang="en-GB" sz="1300" dirty="0">
                <a:solidFill>
                  <a:srgbClr val="000810"/>
                </a:solidFill>
              </a:rPr>
              <a:t>Highlights how rent affordability might change if wage inflation diverges from CPI+1% + convergence at different rates over the medium term</a:t>
            </a: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645750" lvl="2" indent="-285750">
              <a:buClrTx/>
              <a:buFont typeface="Arial" panose="020B0604020202020204" pitchFamily="34" charset="0"/>
              <a:buChar char="•"/>
            </a:pPr>
            <a:endParaRPr lang="en-GB" sz="1300" dirty="0">
              <a:solidFill>
                <a:srgbClr val="FF0000"/>
              </a:solidFill>
            </a:endParaRPr>
          </a:p>
        </p:txBody>
      </p:sp>
      <p:sp>
        <p:nvSpPr>
          <p:cNvPr id="6" name="Text Placeholder 1">
            <a:extLst>
              <a:ext uri="{FF2B5EF4-FFF2-40B4-BE49-F238E27FC236}">
                <a16:creationId xmlns:a16="http://schemas.microsoft.com/office/drawing/2014/main" id="{927F115A-9C59-B807-A819-34470B2D8277}"/>
              </a:ext>
            </a:extLst>
          </p:cNvPr>
          <p:cNvSpPr txBox="1">
            <a:spLocks/>
          </p:cNvSpPr>
          <p:nvPr/>
        </p:nvSpPr>
        <p:spPr>
          <a:xfrm>
            <a:off x="3344891" y="1146584"/>
            <a:ext cx="2769999" cy="5387379"/>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300" dirty="0">
                <a:solidFill>
                  <a:srgbClr val="000810"/>
                </a:solidFill>
              </a:rPr>
              <a:t>Using 2025.26 as the base year, chart highlights growth in rents for HAs and LAs using </a:t>
            </a:r>
            <a:r>
              <a:rPr lang="en-GB" sz="1300" dirty="0">
                <a:solidFill>
                  <a:srgbClr val="000810"/>
                </a:solidFill>
                <a:highlight>
                  <a:srgbClr val="FFFF00"/>
                </a:highlight>
              </a:rPr>
              <a:t>£2/week </a:t>
            </a:r>
            <a:r>
              <a:rPr lang="en-GB" sz="1300" dirty="0">
                <a:solidFill>
                  <a:srgbClr val="000810"/>
                </a:solidFill>
              </a:rPr>
              <a:t>convergence on top of CPI+1% increases compared to growth in wages on three measures: central, low and high</a:t>
            </a:r>
          </a:p>
          <a:p>
            <a:pPr marL="285750" indent="-285750">
              <a:buFont typeface="Arial" panose="020B0604020202020204" pitchFamily="34" charset="0"/>
              <a:buChar char="•"/>
            </a:pPr>
            <a:r>
              <a:rPr lang="en-GB" sz="1300" dirty="0">
                <a:solidFill>
                  <a:srgbClr val="000810"/>
                </a:solidFill>
              </a:rPr>
              <a:t>Central wages projection based on OBR forecast: 5.0% in 2025 (July 2025) followed by 2.00% pa – high at 2.25% and low at 2.00%</a:t>
            </a:r>
          </a:p>
          <a:p>
            <a:pPr marL="285750" indent="-285750">
              <a:buFont typeface="Arial" panose="020B0604020202020204" pitchFamily="34" charset="0"/>
              <a:buChar char="•"/>
            </a:pPr>
            <a:r>
              <a:rPr lang="en-GB" sz="1300" dirty="0">
                <a:solidFill>
                  <a:srgbClr val="000810"/>
                </a:solidFill>
              </a:rPr>
              <a:t>Since the last iteration, forecast wage inflation has reduced – from 2025-2029 at 2.0% (previously 2.25%)</a:t>
            </a:r>
          </a:p>
          <a:p>
            <a:pPr marL="285750" indent="-285750">
              <a:buFont typeface="Arial" panose="020B0604020202020204" pitchFamily="34" charset="0"/>
              <a:buChar char="•"/>
            </a:pPr>
            <a:r>
              <a:rPr lang="en-GB" sz="1300" dirty="0">
                <a:solidFill>
                  <a:srgbClr val="000810"/>
                </a:solidFill>
              </a:rPr>
              <a:t>Over time, the combined impact of CPI+1% plus convergence on rent vs wage inflation at lower than CPI+1% implies rent growth faster than wage growth</a:t>
            </a: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FF0000"/>
              </a:solidFill>
            </a:endParaRPr>
          </a:p>
        </p:txBody>
      </p:sp>
      <p:graphicFrame>
        <p:nvGraphicFramePr>
          <p:cNvPr id="3" name="Chart 2">
            <a:extLst>
              <a:ext uri="{FF2B5EF4-FFF2-40B4-BE49-F238E27FC236}">
                <a16:creationId xmlns:a16="http://schemas.microsoft.com/office/drawing/2014/main" id="{1FC7A837-F9B1-5DE6-A069-B94A8C3FD1D0}"/>
              </a:ext>
            </a:extLst>
          </p:cNvPr>
          <p:cNvGraphicFramePr>
            <a:graphicFrameLocks/>
          </p:cNvGraphicFramePr>
          <p:nvPr>
            <p:extLst>
              <p:ext uri="{D42A27DB-BD31-4B8C-83A1-F6EECF244321}">
                <p14:modId xmlns:p14="http://schemas.microsoft.com/office/powerpoint/2010/main" val="2938083888"/>
              </p:ext>
            </p:extLst>
          </p:nvPr>
        </p:nvGraphicFramePr>
        <p:xfrm>
          <a:off x="6341533" y="1041134"/>
          <a:ext cx="5435600" cy="5664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741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4.2 Affordability: for tenants and residents</a:t>
            </a:r>
          </a:p>
        </p:txBody>
      </p:sp>
      <p:sp>
        <p:nvSpPr>
          <p:cNvPr id="4" name="Slide Number Placeholder 3"/>
          <p:cNvSpPr>
            <a:spLocks noGrp="1"/>
          </p:cNvSpPr>
          <p:nvPr>
            <p:ph type="sldNum" sz="quarter" idx="4"/>
          </p:nvPr>
        </p:nvSpPr>
        <p:spPr/>
        <p:txBody>
          <a:bodyPr/>
          <a:lstStyle/>
          <a:p>
            <a:fld id="{EC1DA28C-5BB3-474C-BABA-1B2E6B32FE7F}" type="slidenum">
              <a:rPr lang="ru-RU" smtClean="0"/>
              <a:pPr/>
              <a:t>14</a:t>
            </a:fld>
            <a:endParaRPr lang="ru-RU" dirty="0"/>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AFFORDABILITY: TENANTS</a:t>
            </a:r>
          </a:p>
        </p:txBody>
      </p:sp>
      <p:sp>
        <p:nvSpPr>
          <p:cNvPr id="2" name="Text Placeholder 1">
            <a:extLst>
              <a:ext uri="{FF2B5EF4-FFF2-40B4-BE49-F238E27FC236}">
                <a16:creationId xmlns:a16="http://schemas.microsoft.com/office/drawing/2014/main" id="{03CD88D0-A841-C73C-59C4-891EC84BE754}"/>
              </a:ext>
            </a:extLst>
          </p:cNvPr>
          <p:cNvSpPr txBox="1">
            <a:spLocks/>
          </p:cNvSpPr>
          <p:nvPr/>
        </p:nvSpPr>
        <p:spPr>
          <a:xfrm>
            <a:off x="81477" y="1146585"/>
            <a:ext cx="4887845" cy="5616354"/>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300" dirty="0">
                <a:solidFill>
                  <a:srgbClr val="000810"/>
                </a:solidFill>
              </a:rPr>
              <a:t>Wage growth under central/low/high is compared to growth in rents with </a:t>
            </a:r>
            <a:r>
              <a:rPr lang="en-GB" sz="1300" dirty="0">
                <a:solidFill>
                  <a:srgbClr val="000810"/>
                </a:solidFill>
                <a:highlight>
                  <a:srgbClr val="FFFF00"/>
                </a:highlight>
              </a:rPr>
              <a:t>£2 convergence </a:t>
            </a:r>
            <a:r>
              <a:rPr lang="en-GB" sz="1300" dirty="0">
                <a:solidFill>
                  <a:srgbClr val="000810"/>
                </a:solidFill>
              </a:rPr>
              <a:t>to estimate a £/week pressure</a:t>
            </a:r>
          </a:p>
          <a:p>
            <a:pPr marL="285750" indent="-285750">
              <a:buFont typeface="Arial" panose="020B0604020202020204" pitchFamily="34" charset="0"/>
              <a:buChar char="•"/>
            </a:pPr>
            <a:r>
              <a:rPr lang="en-GB" sz="1300" dirty="0">
                <a:solidFill>
                  <a:srgbClr val="000810"/>
                </a:solidFill>
              </a:rPr>
              <a:t>The charts show that:</a:t>
            </a:r>
          </a:p>
          <a:p>
            <a:pPr marL="465750" lvl="1" indent="-285750">
              <a:buClr>
                <a:schemeClr val="tx1"/>
              </a:buClr>
              <a:buFont typeface="Arial" panose="020B0604020202020204" pitchFamily="34" charset="0"/>
              <a:buChar char="•"/>
            </a:pPr>
            <a:r>
              <a:rPr lang="en-GB" sz="1300" dirty="0">
                <a:solidFill>
                  <a:srgbClr val="000810"/>
                </a:solidFill>
              </a:rPr>
              <a:t>If convergence leads to rents rising at the rate set out, the central wage inflation forecast leads to approx. £10 / week additional income that needs to be found to meet higher average rents over time</a:t>
            </a:r>
          </a:p>
          <a:p>
            <a:pPr marL="465750" lvl="1" indent="-285750">
              <a:buClr>
                <a:schemeClr val="tx1"/>
              </a:buClr>
              <a:buFont typeface="Arial" panose="020B0604020202020204" pitchFamily="34" charset="0"/>
              <a:buChar char="•"/>
            </a:pPr>
            <a:r>
              <a:rPr lang="en-GB" sz="1300" dirty="0">
                <a:solidFill>
                  <a:srgbClr val="000810"/>
                </a:solidFill>
              </a:rPr>
              <a:t>This is principally driven by rents rising at CPI+1% (3% pa) and wages forecast at 2.00% pa</a:t>
            </a:r>
          </a:p>
          <a:p>
            <a:pPr marL="465750" lvl="1" indent="-285750">
              <a:buClr>
                <a:schemeClr val="tx1"/>
              </a:buClr>
              <a:buFont typeface="Arial" panose="020B0604020202020204" pitchFamily="34" charset="0"/>
              <a:buChar char="•"/>
            </a:pPr>
            <a:r>
              <a:rPr lang="en-GB" sz="1300" dirty="0">
                <a:solidFill>
                  <a:srgbClr val="000810"/>
                </a:solidFill>
              </a:rPr>
              <a:t>If wage growth is “stagnant” and is the equivalent of CPI, the implied additional affordability pressure is c£52/week by year 10; if wages increase at CPI+1%, the pressure is less than c£10/week</a:t>
            </a:r>
          </a:p>
          <a:p>
            <a:pPr marL="285750" indent="-285750">
              <a:spcBef>
                <a:spcPts val="1200"/>
              </a:spcBef>
              <a:buClr>
                <a:schemeClr val="tx1"/>
              </a:buClr>
              <a:buFont typeface="Arial" panose="020B0604020202020204" pitchFamily="34" charset="0"/>
              <a:buChar char="•"/>
            </a:pPr>
            <a:r>
              <a:rPr lang="en-GB" sz="1300" dirty="0">
                <a:solidFill>
                  <a:srgbClr val="000810"/>
                </a:solidFill>
              </a:rPr>
              <a:t>However…</a:t>
            </a:r>
          </a:p>
          <a:p>
            <a:pPr marL="465750" lvl="1" indent="-285750">
              <a:buClr>
                <a:schemeClr val="tx1"/>
              </a:buClr>
              <a:buFont typeface="Arial" panose="020B0604020202020204" pitchFamily="34" charset="0"/>
              <a:buChar char="•"/>
            </a:pPr>
            <a:r>
              <a:rPr lang="en-GB" sz="1300" dirty="0">
                <a:solidFill>
                  <a:srgbClr val="000810"/>
                </a:solidFill>
              </a:rPr>
              <a:t>Higher convergence rents in the short-term are potentially able to be matched by higher than CPI wage inflation – indicating that affordability would not be fundamentally affected by convergence as the convergence-period is in the early years </a:t>
            </a:r>
          </a:p>
          <a:p>
            <a:pPr marL="465750" lvl="1" indent="-285750">
              <a:buClr>
                <a:schemeClr val="tx1"/>
              </a:buClr>
              <a:buFont typeface="Arial" panose="020B0604020202020204" pitchFamily="34" charset="0"/>
              <a:buChar char="•"/>
            </a:pPr>
            <a:r>
              <a:rPr lang="en-GB" sz="1300" dirty="0">
                <a:solidFill>
                  <a:srgbClr val="000810"/>
                </a:solidFill>
              </a:rPr>
              <a:t>The key driver for the longer-term pressure on affordability arises from CPI+1% being higher than wage inflation, not convergence</a:t>
            </a:r>
          </a:p>
          <a:p>
            <a:pPr marL="465750" lvl="1"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465750" lvl="1" indent="-285750">
              <a:buFont typeface="Arial" panose="020B0604020202020204" pitchFamily="34" charset="0"/>
              <a:buChar char="•"/>
            </a:pPr>
            <a:endParaRPr lang="en-GB" sz="1300" dirty="0">
              <a:solidFill>
                <a:srgbClr val="000810"/>
              </a:solidFill>
            </a:endParaRPr>
          </a:p>
          <a:p>
            <a:pPr marL="645750" lvl="2" indent="-285750">
              <a:buClrTx/>
              <a:buFont typeface="Arial" panose="020B0604020202020204" pitchFamily="34" charset="0"/>
              <a:buChar char="•"/>
            </a:pPr>
            <a:endParaRPr lang="en-GB" sz="1300" dirty="0">
              <a:solidFill>
                <a:srgbClr val="FF0000"/>
              </a:solidFill>
            </a:endParaRPr>
          </a:p>
        </p:txBody>
      </p:sp>
      <p:sp>
        <p:nvSpPr>
          <p:cNvPr id="9" name="Text Placeholder 1">
            <a:extLst>
              <a:ext uri="{FF2B5EF4-FFF2-40B4-BE49-F238E27FC236}">
                <a16:creationId xmlns:a16="http://schemas.microsoft.com/office/drawing/2014/main" id="{826586F1-DFEA-E400-771A-E3A73CC266DC}"/>
              </a:ext>
            </a:extLst>
          </p:cNvPr>
          <p:cNvSpPr txBox="1">
            <a:spLocks/>
          </p:cNvSpPr>
          <p:nvPr/>
        </p:nvSpPr>
        <p:spPr>
          <a:xfrm>
            <a:off x="9736607" y="1114726"/>
            <a:ext cx="2096031" cy="5499837"/>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300" dirty="0">
                <a:solidFill>
                  <a:srgbClr val="000810"/>
                </a:solidFill>
              </a:rPr>
              <a:t>The majority of social rents are covered by benefits of some kind</a:t>
            </a:r>
          </a:p>
          <a:p>
            <a:pPr marL="285750" indent="-285750">
              <a:buFont typeface="Arial" panose="020B0604020202020204" pitchFamily="34" charset="0"/>
              <a:buChar char="•"/>
            </a:pPr>
            <a:r>
              <a:rPr lang="en-GB" sz="1300" dirty="0">
                <a:solidFill>
                  <a:srgbClr val="000810"/>
                </a:solidFill>
              </a:rPr>
              <a:t>On the basis that 65% of rents are covered by benefits and that 55% of tenants are fully covered…</a:t>
            </a:r>
          </a:p>
          <a:p>
            <a:pPr marL="285750" indent="-285750">
              <a:buFont typeface="Arial" panose="020B0604020202020204" pitchFamily="34" charset="0"/>
              <a:buChar char="•"/>
            </a:pPr>
            <a:r>
              <a:rPr lang="en-GB" sz="1300" dirty="0">
                <a:solidFill>
                  <a:srgbClr val="000810"/>
                </a:solidFill>
              </a:rPr>
              <a:t>Affordability pressures are focused onto tenants paying some or all of their rent – partial payers will have rent increases covered by HB/UC</a:t>
            </a:r>
          </a:p>
          <a:p>
            <a:pPr marL="285750" indent="-285750">
              <a:buFont typeface="Arial" panose="020B0604020202020204" pitchFamily="34" charset="0"/>
              <a:buChar char="•"/>
            </a:pPr>
            <a:r>
              <a:rPr lang="en-GB" sz="1300" dirty="0">
                <a:solidFill>
                  <a:srgbClr val="000810"/>
                </a:solidFill>
              </a:rPr>
              <a:t>For those paying their rent in full, the additional pressures arising from faster rent increases with convergence amount to less than £2/week by 2030 for less than half of tenants</a:t>
            </a: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645750" lvl="2" indent="-285750">
              <a:buClrTx/>
              <a:buFont typeface="Arial" panose="020B0604020202020204" pitchFamily="34" charset="0"/>
              <a:buChar char="•"/>
            </a:pPr>
            <a:endParaRPr lang="en-GB" sz="1300" dirty="0">
              <a:solidFill>
                <a:srgbClr val="FF0000"/>
              </a:solidFill>
            </a:endParaRPr>
          </a:p>
        </p:txBody>
      </p:sp>
      <p:graphicFrame>
        <p:nvGraphicFramePr>
          <p:cNvPr id="6" name="Chart 5">
            <a:extLst>
              <a:ext uri="{FF2B5EF4-FFF2-40B4-BE49-F238E27FC236}">
                <a16:creationId xmlns:a16="http://schemas.microsoft.com/office/drawing/2014/main" id="{B97F4A56-AA45-C4F9-DBAE-E3ABF31520A6}"/>
              </a:ext>
            </a:extLst>
          </p:cNvPr>
          <p:cNvGraphicFramePr>
            <a:graphicFrameLocks/>
          </p:cNvGraphicFramePr>
          <p:nvPr>
            <p:extLst>
              <p:ext uri="{D42A27DB-BD31-4B8C-83A1-F6EECF244321}">
                <p14:modId xmlns:p14="http://schemas.microsoft.com/office/powerpoint/2010/main" val="2189139417"/>
              </p:ext>
            </p:extLst>
          </p:nvPr>
        </p:nvGraphicFramePr>
        <p:xfrm>
          <a:off x="5066964" y="1080169"/>
          <a:ext cx="4572000" cy="2784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24E5C7A-BF4C-46DA-8A83-AD5D4A90CD26}"/>
              </a:ext>
            </a:extLst>
          </p:cNvPr>
          <p:cNvGraphicFramePr>
            <a:graphicFrameLocks/>
          </p:cNvGraphicFramePr>
          <p:nvPr>
            <p:extLst>
              <p:ext uri="{D42A27DB-BD31-4B8C-83A1-F6EECF244321}">
                <p14:modId xmlns:p14="http://schemas.microsoft.com/office/powerpoint/2010/main" val="2699598307"/>
              </p:ext>
            </p:extLst>
          </p:nvPr>
        </p:nvGraphicFramePr>
        <p:xfrm>
          <a:off x="5066964" y="3954762"/>
          <a:ext cx="4572000" cy="2778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0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55207"/>
            <a:ext cx="10874375" cy="498598"/>
          </a:xfrm>
        </p:spPr>
        <p:txBody>
          <a:bodyPr/>
          <a:lstStyle/>
          <a:p>
            <a:r>
              <a:rPr lang="en-GB" sz="2800" b="1" dirty="0"/>
              <a:t>1.1 Introduction - contents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a:t>
            </a:fld>
            <a:endParaRPr lang="ru-RU" dirty="0"/>
          </a:p>
        </p:txBody>
      </p:sp>
      <p:sp>
        <p:nvSpPr>
          <p:cNvPr id="2" name="Text Placeholder 1"/>
          <p:cNvSpPr>
            <a:spLocks noGrp="1"/>
          </p:cNvSpPr>
          <p:nvPr>
            <p:ph type="body" sz="quarter" idx="86"/>
          </p:nvPr>
        </p:nvSpPr>
        <p:spPr>
          <a:xfrm>
            <a:off x="226902" y="1100667"/>
            <a:ext cx="6292430" cy="5465570"/>
          </a:xfrm>
        </p:spPr>
        <p:txBody>
          <a:bodyPr>
            <a:noAutofit/>
          </a:bodyPr>
          <a:lstStyle/>
          <a:p>
            <a:pPr marL="285750" indent="-285750">
              <a:buFont typeface="Arial" panose="020B0604020202020204" pitchFamily="34" charset="0"/>
              <a:buChar char="•"/>
            </a:pPr>
            <a:r>
              <a:rPr lang="en-GB" sz="1300" dirty="0">
                <a:solidFill>
                  <a:srgbClr val="000810"/>
                </a:solidFill>
              </a:rPr>
              <a:t>Government consultation on rent convergence in the social housing sector published 2</a:t>
            </a:r>
            <a:r>
              <a:rPr lang="en-GB" sz="1300" baseline="30000" dirty="0">
                <a:solidFill>
                  <a:srgbClr val="000810"/>
                </a:solidFill>
              </a:rPr>
              <a:t>nd</a:t>
            </a:r>
            <a:r>
              <a:rPr lang="en-GB" sz="1300" dirty="0">
                <a:solidFill>
                  <a:srgbClr val="000810"/>
                </a:solidFill>
              </a:rPr>
              <a:t> July 2025</a:t>
            </a:r>
          </a:p>
          <a:p>
            <a:pPr marL="285750" indent="-285750">
              <a:buFont typeface="Arial" panose="020B0604020202020204" pitchFamily="34" charset="0"/>
              <a:buChar char="•"/>
            </a:pPr>
            <a:r>
              <a:rPr lang="en-GB" sz="1300" dirty="0">
                <a:solidFill>
                  <a:srgbClr val="000810"/>
                </a:solidFill>
              </a:rPr>
              <a:t>Consultation follows Spending Review June 2025 confirming 10-year settlement for rent increases at CPI+1%</a:t>
            </a:r>
          </a:p>
          <a:p>
            <a:pPr marL="285750" indent="-285750">
              <a:buFont typeface="Arial" panose="020B0604020202020204" pitchFamily="34" charset="0"/>
              <a:buChar char="•"/>
            </a:pPr>
            <a:r>
              <a:rPr lang="en-GB" sz="1300" dirty="0">
                <a:solidFill>
                  <a:srgbClr val="000810"/>
                </a:solidFill>
              </a:rPr>
              <a:t>Revised baseline projections CPI+1% for 10 years from 2026 to 2036</a:t>
            </a:r>
          </a:p>
          <a:p>
            <a:pPr marL="285750" indent="-285750">
              <a:buFont typeface="Arial" panose="020B0604020202020204" pitchFamily="34" charset="0"/>
              <a:buChar char="•"/>
            </a:pPr>
            <a:r>
              <a:rPr lang="en-GB" sz="1300" dirty="0">
                <a:solidFill>
                  <a:srgbClr val="000810"/>
                </a:solidFill>
              </a:rPr>
              <a:t>Analysis focused on what extra resources from faster convergence to formula rents would be able to deliver for both the HA and LA sectors</a:t>
            </a:r>
          </a:p>
          <a:p>
            <a:pPr marL="285750" indent="-285750">
              <a:buFont typeface="Arial" panose="020B0604020202020204" pitchFamily="34" charset="0"/>
              <a:buChar char="•"/>
            </a:pPr>
            <a:r>
              <a:rPr lang="en-GB" sz="1300" dirty="0">
                <a:solidFill>
                  <a:srgbClr val="000810"/>
                </a:solidFill>
              </a:rPr>
              <a:t>Since the previous analysis in December 2024, Global Accounts for HAs published and Savills analysis of HRAs updated for 2023.24 – we have therefore “rolled forward” both national projections </a:t>
            </a:r>
          </a:p>
          <a:p>
            <a:pPr marL="285750" indent="-285750">
              <a:buFont typeface="Arial" panose="020B0604020202020204" pitchFamily="34" charset="0"/>
              <a:buChar char="•"/>
            </a:pPr>
            <a:r>
              <a:rPr lang="en-GB" sz="1300" dirty="0">
                <a:solidFill>
                  <a:srgbClr val="000810"/>
                </a:solidFill>
              </a:rPr>
              <a:t>For information and cross-reference, we have therefore retained previous baseline projection of CPI-only on rents – this allows us to isolate the impact of the change in year on the projection</a:t>
            </a:r>
          </a:p>
          <a:p>
            <a:pPr marL="285750" indent="-285750">
              <a:buFont typeface="Arial" panose="020B0604020202020204" pitchFamily="34" charset="0"/>
              <a:buChar char="•"/>
            </a:pPr>
            <a:r>
              <a:rPr lang="en-GB" sz="1300" dirty="0">
                <a:solidFill>
                  <a:srgbClr val="000810"/>
                </a:solidFill>
              </a:rPr>
              <a:t>All other baseline assumptions are unchanged (in this update) re modelling for consultation responses</a:t>
            </a:r>
          </a:p>
          <a:p>
            <a:pPr marL="285750" indent="-285750">
              <a:buFont typeface="Arial" panose="020B0604020202020204" pitchFamily="34" charset="0"/>
              <a:buChar char="•"/>
            </a:pPr>
            <a:r>
              <a:rPr lang="en-GB" sz="1300" dirty="0">
                <a:solidFill>
                  <a:srgbClr val="000810"/>
                </a:solidFill>
              </a:rPr>
              <a:t>Convergence modelled at £1 £2 £3 / week</a:t>
            </a:r>
          </a:p>
          <a:p>
            <a:pPr marL="285750" indent="-285750">
              <a:buFont typeface="Arial" panose="020B0604020202020204" pitchFamily="34" charset="0"/>
              <a:buChar char="•"/>
            </a:pPr>
            <a:r>
              <a:rPr lang="en-GB" sz="1300" dirty="0">
                <a:solidFill>
                  <a:srgbClr val="000810"/>
                </a:solidFill>
              </a:rPr>
              <a:t>Previous caveats apply: convergence modelling as granular as the SDR/LADR will allow – property numbers actual vs formula</a:t>
            </a:r>
          </a:p>
          <a:p>
            <a:pPr marL="285750" indent="-285750">
              <a:buFont typeface="Arial" panose="020B0604020202020204" pitchFamily="34" charset="0"/>
              <a:buChar char="•"/>
            </a:pPr>
            <a:r>
              <a:rPr lang="en-GB" sz="1300" dirty="0">
                <a:solidFill>
                  <a:srgbClr val="000810"/>
                </a:solidFill>
              </a:rPr>
              <a:t>Updated SDR/LADR not published until October 2025, therefore rent analysis fundamentally rooted in the same base data</a:t>
            </a:r>
          </a:p>
          <a:p>
            <a:endParaRPr lang="en-GB" sz="1300" dirty="0">
              <a:solidFill>
                <a:srgbClr val="00081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INTRODUCTION</a:t>
            </a:r>
          </a:p>
        </p:txBody>
      </p:sp>
      <p:sp>
        <p:nvSpPr>
          <p:cNvPr id="6" name="Text Placeholder 1">
            <a:extLst>
              <a:ext uri="{FF2B5EF4-FFF2-40B4-BE49-F238E27FC236}">
                <a16:creationId xmlns:a16="http://schemas.microsoft.com/office/drawing/2014/main" id="{BF497359-EADD-9D78-F87F-262133FC80A0}"/>
              </a:ext>
            </a:extLst>
          </p:cNvPr>
          <p:cNvSpPr txBox="1">
            <a:spLocks/>
          </p:cNvSpPr>
          <p:nvPr/>
        </p:nvSpPr>
        <p:spPr>
          <a:xfrm>
            <a:off x="6519332" y="1184707"/>
            <a:ext cx="5308601" cy="5389995"/>
          </a:xfrm>
          <a:prstGeom prst="rect">
            <a:avLst/>
          </a:prstGeom>
        </p:spPr>
        <p:txBody>
          <a:bodyPr vert="horz" wrap="square"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31763" indent="-131763"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266700" indent="-133350"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100" kern="1200">
                <a:solidFill>
                  <a:schemeClr val="tx1"/>
                </a:solidFill>
                <a:latin typeface="+mn-lt"/>
                <a:ea typeface="+mn-ea"/>
                <a:cs typeface="+mn-cs"/>
              </a:defRPr>
            </a:lvl3pPr>
            <a:lvl4pPr marL="449263" indent="-138113"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05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1"/>
              </a:buClr>
              <a:buFont typeface="Wingdings" panose="05000000000000000000" pitchFamily="2" charset="2"/>
              <a:buNone/>
              <a:defRPr sz="1200" kern="1200" cap="all" spc="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400" dirty="0">
                <a:solidFill>
                  <a:srgbClr val="000810"/>
                </a:solidFill>
              </a:rPr>
              <a:t>Analysis and research undertaken for the Chartered Institute of Housing working in partnership with the NHF, LGA, ARCH, NFA and CWAG</a:t>
            </a:r>
          </a:p>
          <a:p>
            <a:pPr marL="285750" indent="-285750">
              <a:buFont typeface="Arial" panose="020B0604020202020204" pitchFamily="34" charset="0"/>
              <a:buChar char="•"/>
            </a:pPr>
            <a:r>
              <a:rPr lang="en-GB" sz="1400" dirty="0">
                <a:solidFill>
                  <a:srgbClr val="000810"/>
                </a:solidFill>
              </a:rPr>
              <a:t>Covering the following overall areas</a:t>
            </a:r>
          </a:p>
          <a:p>
            <a:pPr marL="342900" lvl="0" indent="-342900">
              <a:buFont typeface="+mj-lt"/>
              <a:buAutoNum type="arabicPeriod"/>
            </a:pPr>
            <a:r>
              <a:rPr lang="en-GB" sz="1300" dirty="0">
                <a:effectLst/>
                <a:ea typeface="Calibri" panose="020F0502020204030204" pitchFamily="34" charset="0"/>
                <a:cs typeface="Arial" panose="020B0604020202020204" pitchFamily="34" charset="0"/>
              </a:rPr>
              <a:t>Projected impact of CPI+1% for local authorities (LAs) and housing associations (HAs) 10 years compared to a revised original baseline of CPI-only rent increases</a:t>
            </a:r>
          </a:p>
          <a:p>
            <a:pPr marL="342900" lvl="0" indent="-342900">
              <a:buFont typeface="+mj-lt"/>
              <a:buAutoNum type="arabicPeriod"/>
            </a:pPr>
            <a:r>
              <a:rPr lang="en-GB" sz="1300" dirty="0">
                <a:effectLst/>
                <a:ea typeface="Calibri" panose="020F0502020204030204" pitchFamily="34" charset="0"/>
                <a:cs typeface="Arial" panose="020B0604020202020204" pitchFamily="34" charset="0"/>
              </a:rPr>
              <a:t>Projected impact of convergence to formula rent: modelled separately for HAs and LAs, undertaken at £1, £2 and £3 per week</a:t>
            </a:r>
          </a:p>
          <a:p>
            <a:pPr marL="342900" lvl="0" indent="-342900">
              <a:buFont typeface="+mj-lt"/>
              <a:buAutoNum type="arabicPeriod"/>
            </a:pPr>
            <a:r>
              <a:rPr lang="en-GB" sz="1300" dirty="0">
                <a:effectLst/>
                <a:ea typeface="Calibri" panose="020F0502020204030204" pitchFamily="34" charset="0"/>
                <a:cs typeface="Arial" panose="020B0604020202020204" pitchFamily="34" charset="0"/>
              </a:rPr>
              <a:t>For local authority Housing Revenue Accounts (HRAs) specifically, forecast of the “national HRA” deficit/surplus</a:t>
            </a:r>
          </a:p>
          <a:p>
            <a:pPr marL="342900" lvl="0" indent="-342900">
              <a:buFont typeface="+mj-lt"/>
              <a:buAutoNum type="arabicPeriod"/>
            </a:pPr>
            <a:r>
              <a:rPr lang="en-GB" sz="1300" dirty="0">
                <a:effectLst/>
                <a:ea typeface="Calibri" panose="020F0502020204030204" pitchFamily="34" charset="0"/>
                <a:cs typeface="Arial" panose="020B0604020202020204" pitchFamily="34" charset="0"/>
              </a:rPr>
              <a:t>For housing associations specifically, analyse via conversion into capacity for investment using interest cover ratio as key metric</a:t>
            </a:r>
          </a:p>
          <a:p>
            <a:pPr marL="342900" indent="-342900">
              <a:buFont typeface="+mj-lt"/>
              <a:buAutoNum type="arabicPeriod"/>
            </a:pPr>
            <a:r>
              <a:rPr lang="en-GB" sz="1300" dirty="0">
                <a:ea typeface="Calibri" panose="020F0502020204030204" pitchFamily="34" charset="0"/>
                <a:cs typeface="Arial" panose="020B0604020202020204" pitchFamily="34" charset="0"/>
              </a:rPr>
              <a:t>Potential for convergence to encourage greater investment from providers in new supply, with comparison to MHCLG Impact Assessment published with the consultation </a:t>
            </a:r>
          </a:p>
          <a:p>
            <a:pPr marL="342900" lvl="0" indent="-342900">
              <a:buFont typeface="+mj-lt"/>
              <a:buAutoNum type="arabicPeriod"/>
            </a:pPr>
            <a:r>
              <a:rPr lang="en-GB" sz="1300" dirty="0">
                <a:effectLst/>
                <a:ea typeface="Calibri" panose="020F0502020204030204" pitchFamily="34" charset="0"/>
                <a:cs typeface="Arial" panose="020B0604020202020204" pitchFamily="34" charset="0"/>
              </a:rPr>
              <a:t>An updated high-level assessment on affordability for tenants</a:t>
            </a:r>
            <a:endParaRPr lang="en-GB" sz="1300" dirty="0">
              <a:solidFill>
                <a:srgbClr val="000810"/>
              </a:solidFill>
              <a:cs typeface="Arial" panose="020B0604020202020204" pitchFamily="34" charset="0"/>
            </a:endParaRPr>
          </a:p>
        </p:txBody>
      </p:sp>
    </p:spTree>
    <p:extLst>
      <p:ext uri="{BB962C8B-B14F-4D97-AF65-F5344CB8AC3E}">
        <p14:creationId xmlns:p14="http://schemas.microsoft.com/office/powerpoint/2010/main" val="171927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2.1 Technical inputs</a:t>
            </a:r>
          </a:p>
        </p:txBody>
      </p:sp>
      <p:sp>
        <p:nvSpPr>
          <p:cNvPr id="4" name="Slide Number Placeholder 3"/>
          <p:cNvSpPr>
            <a:spLocks noGrp="1"/>
          </p:cNvSpPr>
          <p:nvPr>
            <p:ph type="sldNum" sz="quarter" idx="4"/>
          </p:nvPr>
        </p:nvSpPr>
        <p:spPr/>
        <p:txBody>
          <a:bodyPr/>
          <a:lstStyle/>
          <a:p>
            <a:fld id="{EC1DA28C-5BB3-474C-BABA-1B2E6B32FE7F}" type="slidenum">
              <a:rPr lang="ru-RU" smtClean="0"/>
              <a:pPr/>
              <a:t>3</a:t>
            </a:fld>
            <a:endParaRPr lang="ru-RU" dirty="0"/>
          </a:p>
        </p:txBody>
      </p:sp>
      <p:sp>
        <p:nvSpPr>
          <p:cNvPr id="2" name="Text Placeholder 1"/>
          <p:cNvSpPr>
            <a:spLocks noGrp="1"/>
          </p:cNvSpPr>
          <p:nvPr>
            <p:ph type="body" sz="quarter" idx="86"/>
          </p:nvPr>
        </p:nvSpPr>
        <p:spPr>
          <a:xfrm>
            <a:off x="208974" y="1144331"/>
            <a:ext cx="4345097" cy="5222602"/>
          </a:xfrm>
        </p:spPr>
        <p:txBody>
          <a:bodyPr>
            <a:noAutofit/>
          </a:bodyPr>
          <a:lstStyle/>
          <a:p>
            <a:pPr marL="285750" indent="-285750">
              <a:spcAft>
                <a:spcPts val="400"/>
              </a:spcAft>
              <a:buFont typeface="Arial" panose="020B0604020202020204" pitchFamily="34" charset="0"/>
              <a:buChar char="•"/>
            </a:pPr>
            <a:r>
              <a:rPr lang="en-GB" sz="1300" dirty="0">
                <a:solidFill>
                  <a:srgbClr val="000810"/>
                </a:solidFill>
              </a:rPr>
              <a:t>We have established national forecasting models for the HA sector (</a:t>
            </a:r>
            <a:r>
              <a:rPr lang="en-GB" sz="1300" dirty="0" err="1">
                <a:solidFill>
                  <a:srgbClr val="000810"/>
                </a:solidFill>
              </a:rPr>
              <a:t>excl</a:t>
            </a:r>
            <a:r>
              <a:rPr lang="en-GB" sz="1300" dirty="0">
                <a:solidFill>
                  <a:srgbClr val="000810"/>
                </a:solidFill>
              </a:rPr>
              <a:t> FPRPs) and the local authority (HRA) sector</a:t>
            </a:r>
          </a:p>
          <a:p>
            <a:pPr marL="285750" indent="-285750">
              <a:spcBef>
                <a:spcPts val="800"/>
              </a:spcBef>
              <a:spcAft>
                <a:spcPts val="400"/>
              </a:spcAft>
              <a:buFont typeface="Arial" panose="020B0604020202020204" pitchFamily="34" charset="0"/>
              <a:buChar char="•"/>
            </a:pPr>
            <a:r>
              <a:rPr lang="en-GB" sz="1300" dirty="0">
                <a:solidFill>
                  <a:srgbClr val="000810"/>
                </a:solidFill>
              </a:rPr>
              <a:t>The models are controlled to previous work undertaken by Savills in 2024</a:t>
            </a:r>
          </a:p>
          <a:p>
            <a:pPr marL="465750" lvl="1" indent="-285750">
              <a:buClrTx/>
              <a:buFont typeface="Arial" panose="020B0604020202020204" pitchFamily="34" charset="0"/>
              <a:buChar char="•"/>
            </a:pPr>
            <a:r>
              <a:rPr lang="en-GB" dirty="0">
                <a:solidFill>
                  <a:srgbClr val="000810"/>
                </a:solidFill>
              </a:rPr>
              <a:t>Work undertaken for LGA/ARCH/NFA published October 2024 and updated in early 2025</a:t>
            </a:r>
          </a:p>
          <a:p>
            <a:pPr marL="465750" lvl="1" indent="-285750">
              <a:buClrTx/>
              <a:buFont typeface="Arial" panose="020B0604020202020204" pitchFamily="34" charset="0"/>
              <a:buChar char="•"/>
            </a:pPr>
            <a:r>
              <a:rPr lang="en-GB" dirty="0">
                <a:solidFill>
                  <a:srgbClr val="000810"/>
                </a:solidFill>
              </a:rPr>
              <a:t>Work undertaken for the National Housing Federation (unpublished) </a:t>
            </a:r>
          </a:p>
          <a:p>
            <a:pPr marL="285750" indent="-285750">
              <a:spcBef>
                <a:spcPts val="800"/>
              </a:spcBef>
              <a:spcAft>
                <a:spcPts val="400"/>
              </a:spcAft>
              <a:buFont typeface="Arial" panose="020B0604020202020204" pitchFamily="34" charset="0"/>
              <a:buChar char="•"/>
            </a:pPr>
            <a:r>
              <a:rPr lang="en-GB" sz="1300" dirty="0">
                <a:solidFill>
                  <a:srgbClr val="000810"/>
                </a:solidFill>
              </a:rPr>
              <a:t>The control models excluded changes such as the impact of additional NI costs and April 2025 rent increase was 2.7%; also for local authorities lower Right to Buy sales now expected; these have now been rolled forward to reflect the 2023.24 financial year as baseline with HA new build based on revised estimated SAHP split of tenures</a:t>
            </a:r>
          </a:p>
          <a:p>
            <a:pPr marL="285750" indent="-285750">
              <a:spcBef>
                <a:spcPts val="800"/>
              </a:spcBef>
              <a:spcAft>
                <a:spcPts val="400"/>
              </a:spcAft>
              <a:buFont typeface="Arial" panose="020B0604020202020204" pitchFamily="34" charset="0"/>
              <a:buChar char="•"/>
            </a:pPr>
            <a:r>
              <a:rPr lang="en-GB" sz="1300" dirty="0">
                <a:solidFill>
                  <a:srgbClr val="000810"/>
                </a:solidFill>
              </a:rPr>
              <a:t>Core data sources</a:t>
            </a:r>
          </a:p>
          <a:p>
            <a:pPr marL="465750" lvl="1" indent="-285750">
              <a:spcBef>
                <a:spcPts val="400"/>
              </a:spcBef>
              <a:spcAft>
                <a:spcPts val="400"/>
              </a:spcAft>
              <a:buClrTx/>
              <a:buFont typeface="Arial" panose="020B0604020202020204" pitchFamily="34" charset="0"/>
              <a:buChar char="•"/>
            </a:pPr>
            <a:r>
              <a:rPr lang="en-GB" dirty="0">
                <a:solidFill>
                  <a:srgbClr val="000810"/>
                </a:solidFill>
              </a:rPr>
              <a:t>LADR 2023.24 and SDR 2023.24</a:t>
            </a:r>
          </a:p>
          <a:p>
            <a:pPr marL="465750" lvl="1" indent="-285750">
              <a:spcBef>
                <a:spcPts val="400"/>
              </a:spcBef>
              <a:spcAft>
                <a:spcPts val="400"/>
              </a:spcAft>
              <a:buClrTx/>
              <a:buFont typeface="Arial" panose="020B0604020202020204" pitchFamily="34" charset="0"/>
              <a:buChar char="•"/>
            </a:pPr>
            <a:r>
              <a:rPr lang="en-GB" dirty="0">
                <a:solidFill>
                  <a:srgbClr val="000810"/>
                </a:solidFill>
              </a:rPr>
              <a:t>Global accounts 2023.24</a:t>
            </a:r>
          </a:p>
          <a:p>
            <a:pPr marL="465750" lvl="1" indent="-285750">
              <a:spcBef>
                <a:spcPts val="400"/>
              </a:spcBef>
              <a:spcAft>
                <a:spcPts val="400"/>
              </a:spcAft>
              <a:buClrTx/>
              <a:buFont typeface="Arial" panose="020B0604020202020204" pitchFamily="34" charset="0"/>
              <a:buChar char="•"/>
            </a:pPr>
            <a:r>
              <a:rPr lang="en-GB" dirty="0">
                <a:solidFill>
                  <a:srgbClr val="000810"/>
                </a:solidFill>
              </a:rPr>
              <a:t>Savills HRA accounts analysis</a:t>
            </a: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TECHNICAL INPUTS</a:t>
            </a:r>
          </a:p>
        </p:txBody>
      </p:sp>
      <p:sp>
        <p:nvSpPr>
          <p:cNvPr id="3" name="Text Placeholder 1">
            <a:extLst>
              <a:ext uri="{FF2B5EF4-FFF2-40B4-BE49-F238E27FC236}">
                <a16:creationId xmlns:a16="http://schemas.microsoft.com/office/drawing/2014/main" id="{FD5ACB7F-745C-DAE9-A044-5892C34D46CB}"/>
              </a:ext>
            </a:extLst>
          </p:cNvPr>
          <p:cNvSpPr txBox="1">
            <a:spLocks/>
          </p:cNvSpPr>
          <p:nvPr/>
        </p:nvSpPr>
        <p:spPr>
          <a:xfrm>
            <a:off x="4733365" y="1144330"/>
            <a:ext cx="6918543" cy="2459482"/>
          </a:xfrm>
          <a:prstGeom prst="rect">
            <a:avLst/>
          </a:prstGeom>
          <a:solidFill>
            <a:schemeClr val="bg1"/>
          </a:solidFill>
          <a:ln>
            <a:solidFill>
              <a:schemeClr val="tx2"/>
            </a:solid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r>
              <a:rPr lang="en-GB" sz="1300" dirty="0">
                <a:solidFill>
                  <a:srgbClr val="000810"/>
                </a:solidFill>
              </a:rPr>
              <a:t>Key assumptions applying to both HA and LA projections</a:t>
            </a:r>
          </a:p>
          <a:p>
            <a:pPr marL="465750" lvl="1" indent="-285750">
              <a:buClrTx/>
              <a:buFont typeface="Arial" panose="020B0604020202020204" pitchFamily="34" charset="0"/>
              <a:buChar char="•"/>
            </a:pPr>
            <a:r>
              <a:rPr lang="en-GB" sz="1300" dirty="0">
                <a:solidFill>
                  <a:srgbClr val="000810"/>
                </a:solidFill>
              </a:rPr>
              <a:t>CPI rates </a:t>
            </a:r>
          </a:p>
          <a:p>
            <a:pPr marL="645750" lvl="2" indent="-285750">
              <a:buClrTx/>
              <a:buFont typeface="Arial" panose="020B0604020202020204" pitchFamily="34" charset="0"/>
              <a:buChar char="•"/>
            </a:pPr>
            <a:r>
              <a:rPr lang="en-GB" dirty="0">
                <a:solidFill>
                  <a:srgbClr val="000810"/>
                </a:solidFill>
              </a:rPr>
              <a:t>September 2024 – 1.7% driving rent increases 2025.26</a:t>
            </a:r>
          </a:p>
          <a:p>
            <a:pPr marL="645750" lvl="2" indent="-285750">
              <a:buClrTx/>
              <a:buFont typeface="Arial" panose="020B0604020202020204" pitchFamily="34" charset="0"/>
              <a:buChar char="•"/>
            </a:pPr>
            <a:r>
              <a:rPr lang="en-GB" dirty="0">
                <a:solidFill>
                  <a:srgbClr val="000810"/>
                </a:solidFill>
              </a:rPr>
              <a:t>September 2025 – 2.7% driving rent increases 2026.27</a:t>
            </a:r>
          </a:p>
          <a:p>
            <a:pPr marL="645750" lvl="2" indent="-285750">
              <a:buClrTx/>
              <a:buFont typeface="Arial" panose="020B0604020202020204" pitchFamily="34" charset="0"/>
              <a:buChar char="•"/>
            </a:pPr>
            <a:r>
              <a:rPr lang="en-GB" dirty="0">
                <a:solidFill>
                  <a:srgbClr val="000810"/>
                </a:solidFill>
              </a:rPr>
              <a:t>September 2026 – 2.3% driving rent increases 2027.28</a:t>
            </a:r>
          </a:p>
          <a:p>
            <a:pPr marL="645750" lvl="2" indent="-285750">
              <a:buClrTx/>
              <a:buFont typeface="Arial" panose="020B0604020202020204" pitchFamily="34" charset="0"/>
              <a:buChar char="•"/>
            </a:pPr>
            <a:r>
              <a:rPr lang="en-GB" dirty="0">
                <a:solidFill>
                  <a:srgbClr val="000810"/>
                </a:solidFill>
              </a:rPr>
              <a:t>September 2027 – 2.1% driving rent increases 2028.29 then all years CPI at 2.0%</a:t>
            </a:r>
          </a:p>
          <a:p>
            <a:pPr marL="465750" lvl="1" indent="-285750">
              <a:buClrTx/>
              <a:buFont typeface="Arial" panose="020B0604020202020204" pitchFamily="34" charset="0"/>
              <a:buChar char="•"/>
            </a:pPr>
            <a:r>
              <a:rPr lang="en-GB" sz="1300" dirty="0">
                <a:solidFill>
                  <a:srgbClr val="000810"/>
                </a:solidFill>
              </a:rPr>
              <a:t>Interest rates reduce in line with Bank of England forecasts</a:t>
            </a:r>
          </a:p>
          <a:p>
            <a:pPr marL="465750" lvl="1" indent="-285750">
              <a:buClrTx/>
              <a:buFont typeface="Arial" panose="020B0604020202020204" pitchFamily="34" charset="0"/>
              <a:buChar char="•"/>
            </a:pPr>
            <a:r>
              <a:rPr lang="en-GB" sz="1300" dirty="0">
                <a:solidFill>
                  <a:srgbClr val="000810"/>
                </a:solidFill>
              </a:rPr>
              <a:t>Employers NI costs added all years: 2.25% on 65% of management and 15-20% of repairs (assumed that service costs recoverable from service charges)</a:t>
            </a:r>
            <a:endParaRPr lang="en-GB" sz="1300" b="1" dirty="0">
              <a:solidFill>
                <a:srgbClr val="000810"/>
              </a:solidFill>
            </a:endParaRPr>
          </a:p>
        </p:txBody>
      </p:sp>
      <p:sp>
        <p:nvSpPr>
          <p:cNvPr id="6" name="Text Placeholder 1">
            <a:extLst>
              <a:ext uri="{FF2B5EF4-FFF2-40B4-BE49-F238E27FC236}">
                <a16:creationId xmlns:a16="http://schemas.microsoft.com/office/drawing/2014/main" id="{6F9BFC06-5BEF-1377-7205-48466B0E619E}"/>
              </a:ext>
            </a:extLst>
          </p:cNvPr>
          <p:cNvSpPr txBox="1">
            <a:spLocks/>
          </p:cNvSpPr>
          <p:nvPr/>
        </p:nvSpPr>
        <p:spPr>
          <a:xfrm>
            <a:off x="4741184" y="5370628"/>
            <a:ext cx="6907250" cy="1275363"/>
          </a:xfrm>
          <a:prstGeom prst="rect">
            <a:avLst/>
          </a:prstGeom>
          <a:solidFill>
            <a:schemeClr val="bg1"/>
          </a:solidFill>
          <a:ln>
            <a:solidFill>
              <a:schemeClr val="tx2"/>
            </a:solid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lvl="1" indent="0">
              <a:buClrTx/>
              <a:buNone/>
            </a:pPr>
            <a:r>
              <a:rPr lang="en-GB" sz="1300" dirty="0">
                <a:solidFill>
                  <a:srgbClr val="000810"/>
                </a:solidFill>
              </a:rPr>
              <a:t>Key assumptions applying to LA sector specifically</a:t>
            </a:r>
          </a:p>
          <a:p>
            <a:pPr marL="465750" lvl="1" indent="-285750">
              <a:buClrTx/>
              <a:buFont typeface="Arial" panose="020B0604020202020204" pitchFamily="34" charset="0"/>
              <a:buChar char="•"/>
            </a:pPr>
            <a:r>
              <a:rPr lang="en-GB" dirty="0">
                <a:solidFill>
                  <a:srgbClr val="000810"/>
                </a:solidFill>
              </a:rPr>
              <a:t>RTB sales 0.42% pa to 2025.26 with a “spike” assumed for the end of 2024.25 then 0.10% pa all years </a:t>
            </a:r>
          </a:p>
          <a:p>
            <a:pPr marL="465750" lvl="1" indent="-285750">
              <a:buClrTx/>
              <a:buFont typeface="Arial" panose="020B0604020202020204" pitchFamily="34" charset="0"/>
              <a:buChar char="•"/>
            </a:pPr>
            <a:r>
              <a:rPr lang="en-GB" dirty="0">
                <a:solidFill>
                  <a:srgbClr val="000810"/>
                </a:solidFill>
              </a:rPr>
              <a:t>Asset investment £69,000 p/u over 30 years – with significant additional borrowing implied up-front to address backlogs</a:t>
            </a:r>
          </a:p>
          <a:p>
            <a:pPr marL="465750" lvl="1" indent="-285750">
              <a:buClrTx/>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sz="1300" b="1" dirty="0">
              <a:solidFill>
                <a:srgbClr val="000810"/>
              </a:solidFill>
            </a:endParaRPr>
          </a:p>
          <a:p>
            <a:pPr marL="285750" indent="-285750">
              <a:buFont typeface="Arial" panose="020B0604020202020204" pitchFamily="34" charset="0"/>
              <a:buChar char="•"/>
            </a:pPr>
            <a:endParaRPr lang="en-GB" sz="1400" b="1" dirty="0">
              <a:solidFill>
                <a:srgbClr val="000810"/>
              </a:solidFill>
            </a:endParaRPr>
          </a:p>
        </p:txBody>
      </p:sp>
      <p:sp>
        <p:nvSpPr>
          <p:cNvPr id="7" name="Text Placeholder 1">
            <a:extLst>
              <a:ext uri="{FF2B5EF4-FFF2-40B4-BE49-F238E27FC236}">
                <a16:creationId xmlns:a16="http://schemas.microsoft.com/office/drawing/2014/main" id="{A9607EF4-6EBC-4B07-3B6E-4233EE04993B}"/>
              </a:ext>
            </a:extLst>
          </p:cNvPr>
          <p:cNvSpPr txBox="1">
            <a:spLocks/>
          </p:cNvSpPr>
          <p:nvPr/>
        </p:nvSpPr>
        <p:spPr>
          <a:xfrm>
            <a:off x="4733365" y="3658390"/>
            <a:ext cx="6918543" cy="1590943"/>
          </a:xfrm>
          <a:prstGeom prst="rect">
            <a:avLst/>
          </a:prstGeom>
          <a:solidFill>
            <a:schemeClr val="bg1"/>
          </a:solidFill>
          <a:ln>
            <a:solidFill>
              <a:schemeClr val="tx2"/>
            </a:solid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lvl="1" indent="0">
              <a:buClrTx/>
              <a:buNone/>
            </a:pPr>
            <a:r>
              <a:rPr lang="en-GB" sz="1300" dirty="0">
                <a:solidFill>
                  <a:srgbClr val="000810"/>
                </a:solidFill>
              </a:rPr>
              <a:t>Key assumptions applying to HA sector specifically</a:t>
            </a:r>
          </a:p>
          <a:p>
            <a:pPr marL="465750" lvl="1" indent="-285750">
              <a:buClrTx/>
              <a:buFont typeface="Arial" panose="020B0604020202020204" pitchFamily="34" charset="0"/>
              <a:buChar char="•"/>
            </a:pPr>
            <a:r>
              <a:rPr lang="en-GB" dirty="0">
                <a:solidFill>
                  <a:srgbClr val="000810"/>
                </a:solidFill>
              </a:rPr>
              <a:t>Property additions as per an assumed reduction from totals in 2023.24</a:t>
            </a:r>
          </a:p>
          <a:p>
            <a:pPr marL="465750" lvl="1" indent="-285750">
              <a:buClrTx/>
              <a:buFont typeface="Arial" panose="020B0604020202020204" pitchFamily="34" charset="0"/>
              <a:buChar char="•"/>
            </a:pPr>
            <a:r>
              <a:rPr lang="en-GB" dirty="0">
                <a:solidFill>
                  <a:srgbClr val="000810"/>
                </a:solidFill>
              </a:rPr>
              <a:t>Grants rates weighted £140k (social rent) / £85k (affordable rent) / £65k (shared ownership) (ratio broadly 20:40:40); delivery of 60:10:30 for future new build</a:t>
            </a:r>
            <a:endParaRPr lang="en-GB" b="1" dirty="0">
              <a:solidFill>
                <a:srgbClr val="000810"/>
              </a:solidFill>
            </a:endParaRPr>
          </a:p>
          <a:p>
            <a:pPr marL="465750" lvl="1" indent="-285750">
              <a:buClrTx/>
              <a:buFont typeface="Arial" panose="020B0604020202020204" pitchFamily="34" charset="0"/>
              <a:buChar char="•"/>
            </a:pPr>
            <a:r>
              <a:rPr lang="en-GB" dirty="0">
                <a:solidFill>
                  <a:srgbClr val="000810"/>
                </a:solidFill>
              </a:rPr>
              <a:t>Asset investment £40,000 p/u over 30 years</a:t>
            </a:r>
          </a:p>
          <a:p>
            <a:pPr marL="465750" lvl="1" indent="-285750">
              <a:buClrTx/>
              <a:buFont typeface="Arial" panose="020B0604020202020204" pitchFamily="34" charset="0"/>
              <a:buChar char="•"/>
            </a:pPr>
            <a:r>
              <a:rPr lang="en-GB" dirty="0">
                <a:solidFill>
                  <a:srgbClr val="000810"/>
                </a:solidFill>
              </a:rPr>
              <a:t>Capacity to invest in additional new homes whilst interest cover recovers to 150%</a:t>
            </a:r>
          </a:p>
        </p:txBody>
      </p:sp>
    </p:spTree>
    <p:extLst>
      <p:ext uri="{BB962C8B-B14F-4D97-AF65-F5344CB8AC3E}">
        <p14:creationId xmlns:p14="http://schemas.microsoft.com/office/powerpoint/2010/main" val="24821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2.2 Rent modelling scenarios</a:t>
            </a:r>
          </a:p>
        </p:txBody>
      </p:sp>
      <p:sp>
        <p:nvSpPr>
          <p:cNvPr id="4" name="Slide Number Placeholder 3"/>
          <p:cNvSpPr>
            <a:spLocks noGrp="1"/>
          </p:cNvSpPr>
          <p:nvPr>
            <p:ph type="sldNum" sz="quarter" idx="4"/>
          </p:nvPr>
        </p:nvSpPr>
        <p:spPr/>
        <p:txBody>
          <a:bodyPr/>
          <a:lstStyle/>
          <a:p>
            <a:fld id="{EC1DA28C-5BB3-474C-BABA-1B2E6B32FE7F}" type="slidenum">
              <a:rPr lang="ru-RU" smtClean="0"/>
              <a:pPr/>
              <a:t>4</a:t>
            </a:fld>
            <a:endParaRPr lang="ru-RU" dirty="0"/>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RENT MODELLING SCENARIOS</a:t>
            </a:r>
          </a:p>
        </p:txBody>
      </p:sp>
      <p:sp>
        <p:nvSpPr>
          <p:cNvPr id="3" name="Text Placeholder 1">
            <a:extLst>
              <a:ext uri="{FF2B5EF4-FFF2-40B4-BE49-F238E27FC236}">
                <a16:creationId xmlns:a16="http://schemas.microsoft.com/office/drawing/2014/main" id="{FD5ACB7F-745C-DAE9-A044-5892C34D46CB}"/>
              </a:ext>
            </a:extLst>
          </p:cNvPr>
          <p:cNvSpPr txBox="1">
            <a:spLocks/>
          </p:cNvSpPr>
          <p:nvPr/>
        </p:nvSpPr>
        <p:spPr>
          <a:xfrm>
            <a:off x="286873" y="1256426"/>
            <a:ext cx="3102596" cy="5389566"/>
          </a:xfrm>
          <a:prstGeom prst="rect">
            <a:avLst/>
          </a:prstGeom>
          <a:solidFill>
            <a:schemeClr val="bg1"/>
          </a:solidFill>
          <a:ln>
            <a:solidFill>
              <a:schemeClr val="tx2"/>
            </a:solid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r>
              <a:rPr lang="en-GB" sz="1100" dirty="0">
                <a:solidFill>
                  <a:srgbClr val="000810"/>
                </a:solidFill>
              </a:rPr>
              <a:t>For each sector… scenarios run as follows:</a:t>
            </a:r>
          </a:p>
          <a:p>
            <a:pPr marL="522900" lvl="1" indent="-342900">
              <a:buClrTx/>
              <a:buFont typeface="+mj-lt"/>
              <a:buAutoNum type="arabicPeriod"/>
            </a:pPr>
            <a:r>
              <a:rPr lang="en-GB" sz="1100" dirty="0"/>
              <a:t>Baseline projection </a:t>
            </a:r>
          </a:p>
          <a:p>
            <a:pPr marL="702900" lvl="2" indent="-342900">
              <a:buClrTx/>
            </a:pPr>
            <a:r>
              <a:rPr lang="en-GB" sz="1100" dirty="0"/>
              <a:t>CPI+1% rent increase to 2025.26</a:t>
            </a:r>
          </a:p>
          <a:p>
            <a:pPr marL="702900" lvl="2" indent="-342900">
              <a:buClrTx/>
            </a:pPr>
            <a:r>
              <a:rPr lang="en-GB" sz="1100" dirty="0"/>
              <a:t>NI additions</a:t>
            </a:r>
          </a:p>
          <a:p>
            <a:pPr marL="702900" lvl="2" indent="-342900">
              <a:buClrTx/>
            </a:pPr>
            <a:r>
              <a:rPr lang="en-GB" sz="1100" dirty="0"/>
              <a:t>Property additions (HAs) and reduction (LAs) per core inputs</a:t>
            </a:r>
          </a:p>
          <a:p>
            <a:pPr marL="702900" lvl="2" indent="-342900">
              <a:buClrTx/>
            </a:pPr>
            <a:r>
              <a:rPr lang="en-GB" sz="1100" dirty="0"/>
              <a:t>For both sectors, the rolling forward of the baseline projection is more or less stabilised compared to the projections made in December 2024 (having deteriorated from previous iterations up to December 2024)</a:t>
            </a:r>
          </a:p>
          <a:p>
            <a:pPr marL="522900" lvl="1" indent="-342900">
              <a:buClrTx/>
              <a:buFont typeface="+mj-lt"/>
              <a:buAutoNum type="arabicPeriod"/>
            </a:pPr>
            <a:r>
              <a:rPr lang="en-GB" sz="1100" dirty="0"/>
              <a:t>Update baseline projection CPI+1% for 10 years</a:t>
            </a:r>
          </a:p>
          <a:p>
            <a:pPr marL="522900" lvl="1" indent="-342900">
              <a:buClrTx/>
              <a:buFont typeface="+mj-lt"/>
              <a:buAutoNum type="arabicPeriod"/>
            </a:pPr>
            <a:r>
              <a:rPr lang="en-GB" sz="1100" dirty="0"/>
              <a:t>Convergence at £1/week on top of CPI+1% for 10 years, quoted including and excluding relet convergence </a:t>
            </a:r>
          </a:p>
          <a:p>
            <a:pPr marL="522900" lvl="1" indent="-342900">
              <a:buClrTx/>
              <a:buFont typeface="+mj-lt"/>
              <a:buAutoNum type="arabicPeriod"/>
            </a:pPr>
            <a:r>
              <a:rPr lang="en-GB" sz="1100" dirty="0"/>
              <a:t>Convergence at £2/week on top of CPI+1% for 10 years, quoted including and excluding relet convergence </a:t>
            </a:r>
          </a:p>
          <a:p>
            <a:pPr marL="522900" lvl="1" indent="-342900">
              <a:buClrTx/>
              <a:buFont typeface="+mj-lt"/>
              <a:buAutoNum type="arabicPeriod"/>
            </a:pPr>
            <a:r>
              <a:rPr lang="en-GB" sz="1100" dirty="0"/>
              <a:t>Convergence at £3/week on top of CPI+1% for 10 years, quoted including and excluding relet convergence </a:t>
            </a:r>
          </a:p>
        </p:txBody>
      </p:sp>
      <p:sp>
        <p:nvSpPr>
          <p:cNvPr id="8" name="Text Placeholder 1">
            <a:extLst>
              <a:ext uri="{FF2B5EF4-FFF2-40B4-BE49-F238E27FC236}">
                <a16:creationId xmlns:a16="http://schemas.microsoft.com/office/drawing/2014/main" id="{172842CF-3015-9EDF-7107-3123818496B1}"/>
              </a:ext>
            </a:extLst>
          </p:cNvPr>
          <p:cNvSpPr txBox="1">
            <a:spLocks/>
          </p:cNvSpPr>
          <p:nvPr/>
        </p:nvSpPr>
        <p:spPr>
          <a:xfrm>
            <a:off x="3527077" y="1256428"/>
            <a:ext cx="8306336" cy="2057414"/>
          </a:xfrm>
          <a:prstGeom prst="rect">
            <a:avLst/>
          </a:prstGeom>
          <a:solidFill>
            <a:schemeClr val="bg1"/>
          </a:solidFill>
          <a:ln>
            <a:solidFill>
              <a:schemeClr val="tx2"/>
            </a:solid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spcAft>
                <a:spcPts val="800"/>
              </a:spcAft>
            </a:pPr>
            <a:r>
              <a:rPr lang="en-GB" sz="1100" dirty="0">
                <a:solidFill>
                  <a:srgbClr val="000810"/>
                </a:solidFill>
              </a:rPr>
              <a:t>Outputs: estimates of…</a:t>
            </a:r>
          </a:p>
          <a:p>
            <a:pPr marL="285750" indent="-285750">
              <a:spcAft>
                <a:spcPts val="800"/>
              </a:spcAft>
              <a:buFont typeface="Arial" panose="020B0604020202020204" pitchFamily="34" charset="0"/>
              <a:buChar char="•"/>
            </a:pPr>
            <a:r>
              <a:rPr lang="en-GB" sz="1100" dirty="0">
                <a:solidFill>
                  <a:srgbClr val="000810"/>
                </a:solidFill>
              </a:rPr>
              <a:t>The trajectory of average rents for each sector under each of the scenarios</a:t>
            </a:r>
          </a:p>
          <a:p>
            <a:pPr marL="285750" indent="-285750">
              <a:spcAft>
                <a:spcPts val="800"/>
              </a:spcAft>
              <a:buFont typeface="Arial" panose="020B0604020202020204" pitchFamily="34" charset="0"/>
              <a:buChar char="•"/>
            </a:pPr>
            <a:r>
              <a:rPr lang="en-GB" sz="1100" dirty="0">
                <a:solidFill>
                  <a:srgbClr val="000810"/>
                </a:solidFill>
              </a:rPr>
              <a:t>Additional rent income able to be raised cumulatively through the scenarios </a:t>
            </a:r>
          </a:p>
          <a:p>
            <a:pPr marL="285750" indent="-285750">
              <a:spcAft>
                <a:spcPts val="800"/>
              </a:spcAft>
              <a:buFont typeface="Arial" panose="020B0604020202020204" pitchFamily="34" charset="0"/>
              <a:buChar char="•"/>
            </a:pPr>
            <a:r>
              <a:rPr lang="en-GB" sz="1100" dirty="0">
                <a:solidFill>
                  <a:srgbClr val="000810"/>
                </a:solidFill>
              </a:rPr>
              <a:t>Impact on the financial viability of each sector arising from the addition of rent income via the scenarios</a:t>
            </a:r>
          </a:p>
          <a:p>
            <a:pPr marL="285750" indent="-285750">
              <a:spcAft>
                <a:spcPts val="800"/>
              </a:spcAft>
              <a:buFont typeface="Arial" panose="020B0604020202020204" pitchFamily="34" charset="0"/>
              <a:buChar char="•"/>
            </a:pPr>
            <a:r>
              <a:rPr lang="en-GB" sz="1100" dirty="0">
                <a:solidFill>
                  <a:srgbClr val="000810"/>
                </a:solidFill>
              </a:rPr>
              <a:t>For HAs, this is expressed at projected sector interest cover – driving potential additional capacity – “converted” into capacity for additional delivery</a:t>
            </a:r>
          </a:p>
          <a:p>
            <a:pPr marL="285750" indent="-285750">
              <a:buFont typeface="Arial" panose="020B0604020202020204" pitchFamily="34" charset="0"/>
              <a:buChar char="•"/>
            </a:pPr>
            <a:r>
              <a:rPr lang="en-GB" sz="1100" dirty="0">
                <a:solidFill>
                  <a:srgbClr val="000810"/>
                </a:solidFill>
              </a:rPr>
              <a:t>For LAs, this is expressed as a projection of the “national HRA” – with each successive scenarios adding resources into the projection to generate surpluses - which can be “converted” into capacity for additional delivery</a:t>
            </a:r>
          </a:p>
        </p:txBody>
      </p:sp>
      <p:sp>
        <p:nvSpPr>
          <p:cNvPr id="9" name="Text Placeholder 1">
            <a:extLst>
              <a:ext uri="{FF2B5EF4-FFF2-40B4-BE49-F238E27FC236}">
                <a16:creationId xmlns:a16="http://schemas.microsoft.com/office/drawing/2014/main" id="{992D0C49-5C99-61E3-880F-B646F08E8C86}"/>
              </a:ext>
            </a:extLst>
          </p:cNvPr>
          <p:cNvSpPr txBox="1">
            <a:spLocks/>
          </p:cNvSpPr>
          <p:nvPr/>
        </p:nvSpPr>
        <p:spPr>
          <a:xfrm>
            <a:off x="3523439" y="3429000"/>
            <a:ext cx="8306335" cy="3216992"/>
          </a:xfrm>
          <a:prstGeom prst="rect">
            <a:avLst/>
          </a:prstGeom>
          <a:solidFill>
            <a:schemeClr val="bg1"/>
          </a:solidFill>
          <a:ln>
            <a:solidFill>
              <a:schemeClr val="tx2"/>
            </a:solid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spcAft>
                <a:spcPts val="800"/>
              </a:spcAft>
            </a:pPr>
            <a:r>
              <a:rPr lang="en-GB" sz="1100" dirty="0">
                <a:solidFill>
                  <a:srgbClr val="000810"/>
                </a:solidFill>
              </a:rPr>
              <a:t>Additional technical notes on rent convergence scenarios</a:t>
            </a:r>
          </a:p>
          <a:p>
            <a:pPr marL="285750" indent="-285750">
              <a:spcAft>
                <a:spcPts val="800"/>
              </a:spcAft>
              <a:buFont typeface="Arial" panose="020B0604020202020204" pitchFamily="34" charset="0"/>
              <a:buChar char="•"/>
            </a:pPr>
            <a:r>
              <a:rPr lang="en-GB" sz="1100" dirty="0">
                <a:solidFill>
                  <a:srgbClr val="000810"/>
                </a:solidFill>
              </a:rPr>
              <a:t>£2 was the historic approach to convergence from the introduction of the rent formula in 2000 to suspension of convergence in 2016; £3 tests the extra income derived by going “faster”; £1 tests one of the options set out in the consultation </a:t>
            </a:r>
          </a:p>
          <a:p>
            <a:pPr marL="285750" indent="-285750">
              <a:spcAft>
                <a:spcPts val="800"/>
              </a:spcAft>
              <a:buFont typeface="Arial" panose="020B0604020202020204" pitchFamily="34" charset="0"/>
              <a:buChar char="•"/>
            </a:pPr>
            <a:r>
              <a:rPr lang="en-GB" sz="1100" dirty="0">
                <a:solidFill>
                  <a:srgbClr val="000810"/>
                </a:solidFill>
              </a:rPr>
              <a:t>No tolerances have been assumed to be added to general needs homes in our scenarios – it is recognised that many housing associations and some local authorities add up to an additional 5% tolerance to formula rents on reletting properties;  however, the addition of tolerances risks distorting the analysis around convergence, as providers take their own decisions, and practices vary (see exception to this below)</a:t>
            </a:r>
          </a:p>
          <a:p>
            <a:pPr marL="285750" indent="-285750">
              <a:buFont typeface="Arial" panose="020B0604020202020204" pitchFamily="34" charset="0"/>
              <a:buChar char="•"/>
            </a:pPr>
            <a:r>
              <a:rPr lang="en-GB" sz="1100" dirty="0"/>
              <a:t>It should be noted that 100% accuracy for convergence projections can only be achieved at the individual property level – however the granularity of forecasts at HA by LA and LA by LA level for property sizes (bedsit to 6+ beds) level reduces the error-spread to a minimum</a:t>
            </a:r>
          </a:p>
          <a:p>
            <a:pPr marL="285750" indent="-285750">
              <a:buFont typeface="Arial" panose="020B0604020202020204" pitchFamily="34" charset="0"/>
              <a:buChar char="•"/>
            </a:pPr>
            <a:r>
              <a:rPr lang="en-GB" sz="1100" dirty="0"/>
              <a:t>For housing associations, around one third of combinations of LA areas/property sizes and HAs have actual rents above formula (in 2023.24); in line with NHF advice, we have assumed rents above formula rise with CPI+1% until they reach a tolerance of 5% above formula rent – this leads to forecast average rents slightly above formula towards the end of the 10-year period </a:t>
            </a:r>
            <a:r>
              <a:rPr lang="en-GB" sz="1100" i="1" dirty="0"/>
              <a:t>(note no such combinations are above formula for local authorities)</a:t>
            </a:r>
          </a:p>
          <a:p>
            <a:pPr marL="285750" indent="-285750">
              <a:buFont typeface="Arial" panose="020B0604020202020204" pitchFamily="34" charset="0"/>
              <a:buChar char="•"/>
            </a:pPr>
            <a:endParaRPr lang="en-GB" sz="1100" dirty="0"/>
          </a:p>
        </p:txBody>
      </p:sp>
    </p:spTree>
    <p:extLst>
      <p:ext uri="{BB962C8B-B14F-4D97-AF65-F5344CB8AC3E}">
        <p14:creationId xmlns:p14="http://schemas.microsoft.com/office/powerpoint/2010/main" val="168651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3.1 Average rent forecasts – local authorities</a:t>
            </a:r>
          </a:p>
        </p:txBody>
      </p:sp>
      <p:sp>
        <p:nvSpPr>
          <p:cNvPr id="4" name="Slide Number Placeholder 3"/>
          <p:cNvSpPr>
            <a:spLocks noGrp="1"/>
          </p:cNvSpPr>
          <p:nvPr>
            <p:ph type="sldNum" sz="quarter" idx="4"/>
          </p:nvPr>
        </p:nvSpPr>
        <p:spPr/>
        <p:txBody>
          <a:bodyPr/>
          <a:lstStyle/>
          <a:p>
            <a:fld id="{EC1DA28C-5BB3-474C-BABA-1B2E6B32FE7F}" type="slidenum">
              <a:rPr lang="ru-RU" smtClean="0"/>
              <a:pPr/>
              <a:t>5</a:t>
            </a:fld>
            <a:endParaRPr lang="ru-RU" dirty="0"/>
          </a:p>
        </p:txBody>
      </p:sp>
      <p:sp>
        <p:nvSpPr>
          <p:cNvPr id="2" name="Text Placeholder 1"/>
          <p:cNvSpPr>
            <a:spLocks noGrp="1"/>
          </p:cNvSpPr>
          <p:nvPr>
            <p:ph type="body" sz="quarter" idx="86"/>
          </p:nvPr>
        </p:nvSpPr>
        <p:spPr>
          <a:xfrm>
            <a:off x="127000" y="1256426"/>
            <a:ext cx="3496733" cy="5389995"/>
          </a:xfrm>
          <a:solidFill>
            <a:schemeClr val="bg2">
              <a:lumMod val="95000"/>
            </a:schemeClr>
          </a:solidFill>
        </p:spPr>
        <p:txBody>
          <a:bodyPr>
            <a:noAutofit/>
          </a:bodyPr>
          <a:lstStyle/>
          <a:p>
            <a:r>
              <a:rPr lang="en-GB" b="1" dirty="0">
                <a:solidFill>
                  <a:srgbClr val="000810"/>
                </a:solidFill>
              </a:rPr>
              <a:t>Headlines</a:t>
            </a:r>
          </a:p>
          <a:p>
            <a:pPr marL="285750" indent="-285750">
              <a:buFont typeface="Arial" panose="020B0604020202020204" pitchFamily="34" charset="0"/>
              <a:buChar char="•"/>
            </a:pPr>
            <a:r>
              <a:rPr lang="en-GB" dirty="0">
                <a:solidFill>
                  <a:srgbClr val="000810"/>
                </a:solidFill>
              </a:rPr>
              <a:t>Average rent in 2023.24 was £99.32</a:t>
            </a:r>
          </a:p>
          <a:p>
            <a:pPr marL="285750" indent="-285750">
              <a:buFont typeface="Arial" panose="020B0604020202020204" pitchFamily="34" charset="0"/>
              <a:buChar char="•"/>
            </a:pPr>
            <a:r>
              <a:rPr lang="en-GB" dirty="0">
                <a:solidFill>
                  <a:srgbClr val="000810"/>
                </a:solidFill>
              </a:rPr>
              <a:t>Average formula rent in 2023.24 was £105.06</a:t>
            </a:r>
          </a:p>
          <a:p>
            <a:pPr marL="285750" indent="-285750">
              <a:buFont typeface="Arial" panose="020B0604020202020204" pitchFamily="34" charset="0"/>
              <a:buChar char="•"/>
            </a:pPr>
            <a:r>
              <a:rPr lang="en-GB" dirty="0">
                <a:solidFill>
                  <a:srgbClr val="000810"/>
                </a:solidFill>
              </a:rPr>
              <a:t>Average “gap” between actual and formula rent was £5.74 or 5.47%</a:t>
            </a:r>
          </a:p>
          <a:p>
            <a:pPr marL="285750" indent="-285750">
              <a:buFont typeface="Arial" panose="020B0604020202020204" pitchFamily="34" charset="0"/>
              <a:buChar char="•"/>
            </a:pPr>
            <a:r>
              <a:rPr lang="en-GB" dirty="0">
                <a:solidFill>
                  <a:srgbClr val="000810"/>
                </a:solidFill>
              </a:rPr>
              <a:t>CPI+1% for rents over 10 years with no convergence would result in average rents of £149.21</a:t>
            </a:r>
          </a:p>
          <a:p>
            <a:pPr marL="285750" indent="-285750">
              <a:buFont typeface="Arial" panose="020B0604020202020204" pitchFamily="34" charset="0"/>
              <a:buChar char="•"/>
            </a:pPr>
            <a:r>
              <a:rPr lang="en-GB" dirty="0">
                <a:solidFill>
                  <a:srgbClr val="000810"/>
                </a:solidFill>
              </a:rPr>
              <a:t>Average formula rents increasing with CPI+1% would be £157.85 by 2035.36</a:t>
            </a:r>
          </a:p>
          <a:p>
            <a:pPr marL="285750" indent="-285750">
              <a:buFont typeface="Arial" panose="020B0604020202020204" pitchFamily="34" charset="0"/>
              <a:buChar char="•"/>
            </a:pPr>
            <a:r>
              <a:rPr lang="en-GB" dirty="0">
                <a:solidFill>
                  <a:srgbClr val="000810"/>
                </a:solidFill>
              </a:rPr>
              <a:t>£3/week would result in convergence with average formula rents in 2035.36</a:t>
            </a:r>
          </a:p>
          <a:p>
            <a:pPr marL="285750" indent="-285750">
              <a:buFont typeface="Arial" panose="020B0604020202020204" pitchFamily="34" charset="0"/>
              <a:buChar char="•"/>
            </a:pPr>
            <a:r>
              <a:rPr lang="en-GB" dirty="0">
                <a:solidFill>
                  <a:srgbClr val="000810"/>
                </a:solidFill>
              </a:rPr>
              <a:t>£2/week convergence would result in rents within 13p/week of convergence with average formula rents by 2035.36</a:t>
            </a:r>
          </a:p>
          <a:p>
            <a:pPr marL="285750" indent="-285750">
              <a:buFont typeface="Arial" panose="020B0604020202020204" pitchFamily="34" charset="0"/>
              <a:buChar char="•"/>
            </a:pPr>
            <a:r>
              <a:rPr lang="en-GB" dirty="0">
                <a:solidFill>
                  <a:srgbClr val="000810"/>
                </a:solidFill>
              </a:rPr>
              <a:t>£1/week convergence would result in rents within 84p/week short of convergence with average formula rents by 2035.36</a:t>
            </a: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LA RENT CONVERGENCE</a:t>
            </a:r>
          </a:p>
        </p:txBody>
      </p:sp>
      <p:graphicFrame>
        <p:nvGraphicFramePr>
          <p:cNvPr id="6" name="Chart 5">
            <a:extLst>
              <a:ext uri="{FF2B5EF4-FFF2-40B4-BE49-F238E27FC236}">
                <a16:creationId xmlns:a16="http://schemas.microsoft.com/office/drawing/2014/main" id="{BF565783-DA98-8909-3400-57BA0A3A2BD6}"/>
              </a:ext>
            </a:extLst>
          </p:cNvPr>
          <p:cNvGraphicFramePr>
            <a:graphicFrameLocks/>
          </p:cNvGraphicFramePr>
          <p:nvPr>
            <p:extLst>
              <p:ext uri="{D42A27DB-BD31-4B8C-83A1-F6EECF244321}">
                <p14:modId xmlns:p14="http://schemas.microsoft.com/office/powerpoint/2010/main" val="412143400"/>
              </p:ext>
            </p:extLst>
          </p:nvPr>
        </p:nvGraphicFramePr>
        <p:xfrm>
          <a:off x="3920067" y="1045292"/>
          <a:ext cx="7885751" cy="560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28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3.2 Average rent forecasts – housing associations</a:t>
            </a:r>
          </a:p>
        </p:txBody>
      </p:sp>
      <p:sp>
        <p:nvSpPr>
          <p:cNvPr id="4" name="Slide Number Placeholder 3"/>
          <p:cNvSpPr>
            <a:spLocks noGrp="1"/>
          </p:cNvSpPr>
          <p:nvPr>
            <p:ph type="sldNum" sz="quarter" idx="4"/>
          </p:nvPr>
        </p:nvSpPr>
        <p:spPr/>
        <p:txBody>
          <a:bodyPr/>
          <a:lstStyle/>
          <a:p>
            <a:fld id="{EC1DA28C-5BB3-474C-BABA-1B2E6B32FE7F}" type="slidenum">
              <a:rPr lang="ru-RU" smtClean="0"/>
              <a:pPr/>
              <a:t>6</a:t>
            </a:fld>
            <a:endParaRPr lang="ru-RU" dirty="0"/>
          </a:p>
        </p:txBody>
      </p:sp>
      <p:sp>
        <p:nvSpPr>
          <p:cNvPr id="2" name="Text Placeholder 1"/>
          <p:cNvSpPr>
            <a:spLocks noGrp="1"/>
          </p:cNvSpPr>
          <p:nvPr>
            <p:ph type="body" sz="quarter" idx="86"/>
          </p:nvPr>
        </p:nvSpPr>
        <p:spPr>
          <a:xfrm>
            <a:off x="134472" y="1247959"/>
            <a:ext cx="3404596" cy="5467103"/>
          </a:xfrm>
          <a:solidFill>
            <a:schemeClr val="bg2">
              <a:lumMod val="95000"/>
            </a:schemeClr>
          </a:solidFill>
        </p:spPr>
        <p:txBody>
          <a:bodyPr>
            <a:noAutofit/>
          </a:bodyPr>
          <a:lstStyle/>
          <a:p>
            <a:r>
              <a:rPr lang="en-GB" b="1" dirty="0">
                <a:solidFill>
                  <a:srgbClr val="000810"/>
                </a:solidFill>
              </a:rPr>
              <a:t>Headlines</a:t>
            </a:r>
          </a:p>
          <a:p>
            <a:pPr marL="285750" indent="-285750">
              <a:buFont typeface="Arial" panose="020B0604020202020204" pitchFamily="34" charset="0"/>
              <a:buChar char="•"/>
            </a:pPr>
            <a:r>
              <a:rPr lang="en-GB" dirty="0">
                <a:solidFill>
                  <a:srgbClr val="000810"/>
                </a:solidFill>
              </a:rPr>
              <a:t>Average rent in 2023.24 was £109.34</a:t>
            </a:r>
          </a:p>
          <a:p>
            <a:pPr marL="285750" indent="-285750">
              <a:buFont typeface="Arial" panose="020B0604020202020204" pitchFamily="34" charset="0"/>
              <a:buChar char="•"/>
            </a:pPr>
            <a:r>
              <a:rPr lang="en-GB" dirty="0">
                <a:solidFill>
                  <a:srgbClr val="000810"/>
                </a:solidFill>
              </a:rPr>
              <a:t>Average formula rent in 2023.24 was £112.11 (excluding tolerances)</a:t>
            </a:r>
          </a:p>
          <a:p>
            <a:pPr marL="285750" indent="-285750">
              <a:buFont typeface="Arial" panose="020B0604020202020204" pitchFamily="34" charset="0"/>
              <a:buChar char="•"/>
            </a:pPr>
            <a:r>
              <a:rPr lang="en-GB" dirty="0">
                <a:solidFill>
                  <a:srgbClr val="000810"/>
                </a:solidFill>
              </a:rPr>
              <a:t>The average “gap” between actual and formula rent was £3.76 or 2.47%</a:t>
            </a:r>
          </a:p>
          <a:p>
            <a:pPr marL="285750" indent="-285750">
              <a:buFont typeface="Arial" panose="020B0604020202020204" pitchFamily="34" charset="0"/>
              <a:buChar char="•"/>
            </a:pPr>
            <a:r>
              <a:rPr lang="en-GB" dirty="0">
                <a:solidFill>
                  <a:srgbClr val="000810"/>
                </a:solidFill>
              </a:rPr>
              <a:t>CPI+1% for rents over 10 years with no convergence would results in average rents of £164.28</a:t>
            </a:r>
          </a:p>
          <a:p>
            <a:pPr marL="285750" indent="-285750">
              <a:buFont typeface="Arial" panose="020B0604020202020204" pitchFamily="34" charset="0"/>
              <a:buChar char="•"/>
            </a:pPr>
            <a:r>
              <a:rPr lang="en-GB" dirty="0">
                <a:solidFill>
                  <a:srgbClr val="000810"/>
                </a:solidFill>
              </a:rPr>
              <a:t>Average formula rents increasing with CPI+1% would be £168.43 by 2035.36</a:t>
            </a:r>
          </a:p>
          <a:p>
            <a:pPr marL="285750" indent="-285750">
              <a:buFont typeface="Arial" panose="020B0604020202020204" pitchFamily="34" charset="0"/>
              <a:buChar char="•"/>
            </a:pPr>
            <a:r>
              <a:rPr lang="en-GB" dirty="0">
                <a:solidFill>
                  <a:srgbClr val="000810"/>
                </a:solidFill>
              </a:rPr>
              <a:t>Following advice from NHF, this chart now reflects rent increases of CPI+1% if rents are above formula up to 5% tolerance</a:t>
            </a:r>
          </a:p>
          <a:p>
            <a:pPr marL="285750" indent="-285750">
              <a:buFont typeface="Arial" panose="020B0604020202020204" pitchFamily="34" charset="0"/>
              <a:buChar char="•"/>
            </a:pPr>
            <a:r>
              <a:rPr lang="en-GB" dirty="0">
                <a:solidFill>
                  <a:srgbClr val="000810"/>
                </a:solidFill>
              </a:rPr>
              <a:t>In overall terms for the HA sector, average rents would in aggregate be at formula rents by 2036 under the £2 and £3 scenarios, and short by 43p/week under the £1 scenario</a:t>
            </a:r>
          </a:p>
          <a:p>
            <a:pPr marL="285750" indent="-285750">
              <a:buFont typeface="Arial" panose="020B0604020202020204" pitchFamily="34" charset="0"/>
              <a:buChar char="•"/>
            </a:pPr>
            <a:endParaRPr lang="en-GB" dirty="0">
              <a:solidFill>
                <a:srgbClr val="00081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HA RENT CONVERGENCE</a:t>
            </a:r>
          </a:p>
        </p:txBody>
      </p:sp>
      <p:graphicFrame>
        <p:nvGraphicFramePr>
          <p:cNvPr id="3" name="Chart 2">
            <a:extLst>
              <a:ext uri="{FF2B5EF4-FFF2-40B4-BE49-F238E27FC236}">
                <a16:creationId xmlns:a16="http://schemas.microsoft.com/office/drawing/2014/main" id="{C4686320-42E7-4B2D-B385-600906F30CBC}"/>
              </a:ext>
            </a:extLst>
          </p:cNvPr>
          <p:cNvGraphicFramePr>
            <a:graphicFrameLocks/>
          </p:cNvGraphicFramePr>
          <p:nvPr>
            <p:extLst>
              <p:ext uri="{D42A27DB-BD31-4B8C-83A1-F6EECF244321}">
                <p14:modId xmlns:p14="http://schemas.microsoft.com/office/powerpoint/2010/main" val="421066415"/>
              </p:ext>
            </p:extLst>
          </p:nvPr>
        </p:nvGraphicFramePr>
        <p:xfrm>
          <a:off x="3733227" y="1010653"/>
          <a:ext cx="8080618" cy="5635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4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3.3 Additional convergence income – local authorities</a:t>
            </a:r>
          </a:p>
        </p:txBody>
      </p:sp>
      <p:sp>
        <p:nvSpPr>
          <p:cNvPr id="4" name="Slide Number Placeholder 3"/>
          <p:cNvSpPr>
            <a:spLocks noGrp="1"/>
          </p:cNvSpPr>
          <p:nvPr>
            <p:ph type="sldNum" sz="quarter" idx="4"/>
          </p:nvPr>
        </p:nvSpPr>
        <p:spPr/>
        <p:txBody>
          <a:bodyPr/>
          <a:lstStyle/>
          <a:p>
            <a:fld id="{EC1DA28C-5BB3-474C-BABA-1B2E6B32FE7F}" type="slidenum">
              <a:rPr lang="ru-RU" smtClean="0"/>
              <a:pPr/>
              <a:t>7</a:t>
            </a:fld>
            <a:endParaRPr lang="ru-RU" dirty="0"/>
          </a:p>
        </p:txBody>
      </p:sp>
      <p:sp>
        <p:nvSpPr>
          <p:cNvPr id="2" name="Text Placeholder 1"/>
          <p:cNvSpPr>
            <a:spLocks noGrp="1"/>
          </p:cNvSpPr>
          <p:nvPr>
            <p:ph type="body" sz="quarter" idx="86"/>
          </p:nvPr>
        </p:nvSpPr>
        <p:spPr>
          <a:xfrm>
            <a:off x="378156" y="3429000"/>
            <a:ext cx="5523110" cy="3301738"/>
          </a:xfrm>
          <a:solidFill>
            <a:schemeClr val="bg2">
              <a:lumMod val="95000"/>
            </a:schemeClr>
          </a:solidFill>
        </p:spPr>
        <p:txBody>
          <a:bodyPr>
            <a:noAutofit/>
          </a:bodyPr>
          <a:lstStyle/>
          <a:p>
            <a:r>
              <a:rPr lang="en-GB" b="1" dirty="0">
                <a:solidFill>
                  <a:srgbClr val="000810"/>
                </a:solidFill>
              </a:rPr>
              <a:t>Headlines for rent convergence scenarios</a:t>
            </a:r>
          </a:p>
          <a:p>
            <a:pPr marL="285750" indent="-285750">
              <a:buFont typeface="Arial" panose="020B0604020202020204" pitchFamily="34" charset="0"/>
              <a:buChar char="•"/>
            </a:pPr>
            <a:r>
              <a:rPr lang="en-GB" dirty="0">
                <a:solidFill>
                  <a:srgbClr val="000810"/>
                </a:solidFill>
              </a:rPr>
              <a:t>Table and top chart show comparison of additional income over 10 years 2026-2036 made against a baseline scenario of CPI+1% rent increases and in which LAs relet voids at formula rent on the basis of 5% relets pa</a:t>
            </a:r>
          </a:p>
          <a:p>
            <a:pPr marL="285750" indent="-285750">
              <a:buFont typeface="Arial" panose="020B0604020202020204" pitchFamily="34" charset="0"/>
              <a:buChar char="•"/>
            </a:pPr>
            <a:r>
              <a:rPr lang="en-GB" dirty="0">
                <a:solidFill>
                  <a:srgbClr val="000810"/>
                </a:solidFill>
              </a:rPr>
              <a:t>Additional income added annually therefore reduces in cash terms </a:t>
            </a:r>
          </a:p>
          <a:p>
            <a:pPr marL="285750" indent="-285750">
              <a:buFont typeface="Arial" panose="020B0604020202020204" pitchFamily="34" charset="0"/>
              <a:buChar char="•"/>
            </a:pPr>
            <a:r>
              <a:rPr lang="en-GB" dirty="0">
                <a:solidFill>
                  <a:srgbClr val="000810"/>
                </a:solidFill>
              </a:rPr>
              <a:t>By 2036, annual impact of convergence up to £361m pa if assuming relet at formula and up to £687m when no relet convergence assumed</a:t>
            </a:r>
          </a:p>
          <a:p>
            <a:pPr marL="285750" indent="-285750">
              <a:buFont typeface="Arial" panose="020B0604020202020204" pitchFamily="34" charset="0"/>
              <a:buChar char="•"/>
            </a:pPr>
            <a:r>
              <a:rPr lang="en-GB" dirty="0">
                <a:solidFill>
                  <a:srgbClr val="000810"/>
                </a:solidFill>
              </a:rPr>
              <a:t>For completeness, the bottom chart comparison shows impact of convergence scenarios if LAs were not reletting voids at formula rents – this is higher and continues to increase each year = </a:t>
            </a:r>
            <a:r>
              <a:rPr lang="en-GB" dirty="0">
                <a:solidFill>
                  <a:srgbClr val="000810"/>
                </a:solidFill>
                <a:highlight>
                  <a:srgbClr val="FFFF00"/>
                </a:highlight>
              </a:rPr>
              <a:t>£3 - £5.414bn  //  £2 - £4.934bn //  £1 - £3.690bn</a:t>
            </a:r>
          </a:p>
          <a:p>
            <a:pPr marL="285750" indent="-285750">
              <a:buFont typeface="Arial" panose="020B0604020202020204" pitchFamily="34" charset="0"/>
              <a:buChar char="•"/>
            </a:pPr>
            <a:endParaRPr lang="en-GB" dirty="0">
              <a:solidFill>
                <a:srgbClr val="00081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LA CONVERGENCE PROJECTION</a:t>
            </a:r>
          </a:p>
        </p:txBody>
      </p:sp>
      <p:graphicFrame>
        <p:nvGraphicFramePr>
          <p:cNvPr id="10" name="Table 9">
            <a:extLst>
              <a:ext uri="{FF2B5EF4-FFF2-40B4-BE49-F238E27FC236}">
                <a16:creationId xmlns:a16="http://schemas.microsoft.com/office/drawing/2014/main" id="{42CCB57B-7A9E-37A4-74BE-44E0078588C8}"/>
              </a:ext>
            </a:extLst>
          </p:cNvPr>
          <p:cNvGraphicFramePr>
            <a:graphicFrameLocks noGrp="1"/>
          </p:cNvGraphicFramePr>
          <p:nvPr>
            <p:extLst>
              <p:ext uri="{D42A27DB-BD31-4B8C-83A1-F6EECF244321}">
                <p14:modId xmlns:p14="http://schemas.microsoft.com/office/powerpoint/2010/main" val="2186785481"/>
              </p:ext>
            </p:extLst>
          </p:nvPr>
        </p:nvGraphicFramePr>
        <p:xfrm>
          <a:off x="378155" y="1143000"/>
          <a:ext cx="5523111" cy="2045337"/>
        </p:xfrm>
        <a:graphic>
          <a:graphicData uri="http://schemas.openxmlformats.org/drawingml/2006/table">
            <a:tbl>
              <a:tblPr firstRow="1" bandRow="1">
                <a:tableStyleId>{5C22544A-7EE6-4342-B048-85BDC9FD1C3A}</a:tableStyleId>
              </a:tblPr>
              <a:tblGrid>
                <a:gridCol w="1806571">
                  <a:extLst>
                    <a:ext uri="{9D8B030D-6E8A-4147-A177-3AD203B41FA5}">
                      <a16:colId xmlns:a16="http://schemas.microsoft.com/office/drawing/2014/main" val="610591298"/>
                    </a:ext>
                  </a:extLst>
                </a:gridCol>
                <a:gridCol w="1238705">
                  <a:extLst>
                    <a:ext uri="{9D8B030D-6E8A-4147-A177-3AD203B41FA5}">
                      <a16:colId xmlns:a16="http://schemas.microsoft.com/office/drawing/2014/main" val="2472657778"/>
                    </a:ext>
                  </a:extLst>
                </a:gridCol>
                <a:gridCol w="1238705">
                  <a:extLst>
                    <a:ext uri="{9D8B030D-6E8A-4147-A177-3AD203B41FA5}">
                      <a16:colId xmlns:a16="http://schemas.microsoft.com/office/drawing/2014/main" val="1297313804"/>
                    </a:ext>
                  </a:extLst>
                </a:gridCol>
                <a:gridCol w="1239130">
                  <a:extLst>
                    <a:ext uri="{9D8B030D-6E8A-4147-A177-3AD203B41FA5}">
                      <a16:colId xmlns:a16="http://schemas.microsoft.com/office/drawing/2014/main" val="3126532480"/>
                    </a:ext>
                  </a:extLst>
                </a:gridCol>
              </a:tblGrid>
              <a:tr h="905514">
                <a:tc>
                  <a:txBody>
                    <a:bodyPr/>
                    <a:lstStyle/>
                    <a:p>
                      <a:pPr algn="ctr"/>
                      <a:r>
                        <a:rPr lang="en-GB" sz="1200" dirty="0">
                          <a:solidFill>
                            <a:schemeClr val="bg1"/>
                          </a:solidFill>
                        </a:rPr>
                        <a:t>Additional rent income from convergence scenarios</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£1 / week convergence</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£2 / week convergence</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£3/ week convergence</a:t>
                      </a:r>
                    </a:p>
                  </a:txBody>
                  <a:tcPr>
                    <a:solidFill>
                      <a:srgbClr val="002060"/>
                    </a:solidFill>
                  </a:tcPr>
                </a:tc>
                <a:extLst>
                  <a:ext uri="{0D108BD9-81ED-4DB2-BD59-A6C34878D82A}">
                    <a16:rowId xmlns:a16="http://schemas.microsoft.com/office/drawing/2014/main" val="233613950"/>
                  </a:ext>
                </a:extLst>
              </a:tr>
              <a:tr h="499743">
                <a:tc>
                  <a:txBody>
                    <a:bodyPr/>
                    <a:lstStyle/>
                    <a:p>
                      <a:r>
                        <a:rPr lang="en-GB" sz="1200" dirty="0">
                          <a:solidFill>
                            <a:schemeClr val="tx1"/>
                          </a:solidFill>
                        </a:rPr>
                        <a:t>In year impact by 2035.36</a:t>
                      </a:r>
                    </a:p>
                  </a:txBody>
                  <a:tcPr/>
                </a:tc>
                <a:tc>
                  <a:txBody>
                    <a:bodyPr/>
                    <a:lstStyle/>
                    <a:p>
                      <a:pPr algn="ctr"/>
                      <a:r>
                        <a:rPr lang="en-GB" sz="1200" dirty="0">
                          <a:solidFill>
                            <a:schemeClr val="tx1"/>
                          </a:solidFill>
                        </a:rPr>
                        <a:t>£262m</a:t>
                      </a:r>
                    </a:p>
                  </a:txBody>
                  <a:tcPr/>
                </a:tc>
                <a:tc>
                  <a:txBody>
                    <a:bodyPr/>
                    <a:lstStyle/>
                    <a:p>
                      <a:pPr algn="ctr"/>
                      <a:r>
                        <a:rPr lang="en-GB" sz="1200" dirty="0">
                          <a:solidFill>
                            <a:schemeClr val="tx1"/>
                          </a:solidFill>
                        </a:rPr>
                        <a:t>£351m</a:t>
                      </a:r>
                    </a:p>
                  </a:txBody>
                  <a:tcPr/>
                </a:tc>
                <a:tc>
                  <a:txBody>
                    <a:bodyPr/>
                    <a:lstStyle/>
                    <a:p>
                      <a:pPr algn="ctr"/>
                      <a:r>
                        <a:rPr lang="en-GB" sz="1200" dirty="0">
                          <a:solidFill>
                            <a:schemeClr val="tx1"/>
                          </a:solidFill>
                        </a:rPr>
                        <a:t>£361m</a:t>
                      </a:r>
                    </a:p>
                  </a:txBody>
                  <a:tcPr/>
                </a:tc>
                <a:extLst>
                  <a:ext uri="{0D108BD9-81ED-4DB2-BD59-A6C34878D82A}">
                    <a16:rowId xmlns:a16="http://schemas.microsoft.com/office/drawing/2014/main" val="3582202116"/>
                  </a:ext>
                </a:extLst>
              </a:tr>
              <a:tr h="499743">
                <a:tc>
                  <a:txBody>
                    <a:bodyPr/>
                    <a:lstStyle/>
                    <a:p>
                      <a:r>
                        <a:rPr lang="en-GB" sz="1200" dirty="0">
                          <a:solidFill>
                            <a:schemeClr val="tx1"/>
                          </a:solidFill>
                        </a:rPr>
                        <a:t>Cumulative additional rent income 10 years</a:t>
                      </a:r>
                    </a:p>
                  </a:txBody>
                  <a:tcPr/>
                </a:tc>
                <a:tc>
                  <a:txBody>
                    <a:bodyPr/>
                    <a:lstStyle/>
                    <a:p>
                      <a:pPr algn="ctr"/>
                      <a:r>
                        <a:rPr lang="en-GB" sz="1200" dirty="0">
                          <a:solidFill>
                            <a:schemeClr val="tx1"/>
                          </a:solidFill>
                        </a:rPr>
                        <a:t>£1.863bn</a:t>
                      </a:r>
                    </a:p>
                  </a:txBody>
                  <a:tcPr/>
                </a:tc>
                <a:tc>
                  <a:txBody>
                    <a:bodyPr/>
                    <a:lstStyle/>
                    <a:p>
                      <a:pPr algn="ctr"/>
                      <a:r>
                        <a:rPr lang="en-GB" sz="1200" dirty="0">
                          <a:solidFill>
                            <a:schemeClr val="tx1"/>
                          </a:solidFill>
                        </a:rPr>
                        <a:t>£3,107bn</a:t>
                      </a:r>
                    </a:p>
                  </a:txBody>
                  <a:tcPr/>
                </a:tc>
                <a:tc>
                  <a:txBody>
                    <a:bodyPr/>
                    <a:lstStyle/>
                    <a:p>
                      <a:pPr algn="ctr"/>
                      <a:r>
                        <a:rPr lang="en-GB" sz="1200" dirty="0">
                          <a:solidFill>
                            <a:schemeClr val="tx1"/>
                          </a:solidFill>
                        </a:rPr>
                        <a:t>£3.587bn</a:t>
                      </a:r>
                    </a:p>
                  </a:txBody>
                  <a:tcPr/>
                </a:tc>
                <a:extLst>
                  <a:ext uri="{0D108BD9-81ED-4DB2-BD59-A6C34878D82A}">
                    <a16:rowId xmlns:a16="http://schemas.microsoft.com/office/drawing/2014/main" val="2079482979"/>
                  </a:ext>
                </a:extLst>
              </a:tr>
            </a:tbl>
          </a:graphicData>
        </a:graphic>
      </p:graphicFrame>
      <p:graphicFrame>
        <p:nvGraphicFramePr>
          <p:cNvPr id="7" name="Chart 6">
            <a:extLst>
              <a:ext uri="{FF2B5EF4-FFF2-40B4-BE49-F238E27FC236}">
                <a16:creationId xmlns:a16="http://schemas.microsoft.com/office/drawing/2014/main" id="{7F4FC246-6FA6-4BFA-8117-AA38E0635403}"/>
              </a:ext>
            </a:extLst>
          </p:cNvPr>
          <p:cNvGraphicFramePr>
            <a:graphicFrameLocks/>
          </p:cNvGraphicFramePr>
          <p:nvPr>
            <p:extLst>
              <p:ext uri="{D42A27DB-BD31-4B8C-83A1-F6EECF244321}">
                <p14:modId xmlns:p14="http://schemas.microsoft.com/office/powerpoint/2010/main" val="3335830302"/>
              </p:ext>
            </p:extLst>
          </p:nvPr>
        </p:nvGraphicFramePr>
        <p:xfrm>
          <a:off x="6096000" y="1010933"/>
          <a:ext cx="5846179" cy="2906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F4FC246-6FA6-4BFA-8117-AA38E0635403}"/>
              </a:ext>
            </a:extLst>
          </p:cNvPr>
          <p:cNvGraphicFramePr>
            <a:graphicFrameLocks/>
          </p:cNvGraphicFramePr>
          <p:nvPr>
            <p:extLst>
              <p:ext uri="{D42A27DB-BD31-4B8C-83A1-F6EECF244321}">
                <p14:modId xmlns:p14="http://schemas.microsoft.com/office/powerpoint/2010/main" val="2606015178"/>
              </p:ext>
            </p:extLst>
          </p:nvPr>
        </p:nvGraphicFramePr>
        <p:xfrm>
          <a:off x="6088664" y="3890454"/>
          <a:ext cx="5725179" cy="290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14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91E0-8A45-0089-EF77-973AC64B159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F569934-88FE-8321-B510-19F0FBA24FC6}"/>
              </a:ext>
            </a:extLst>
          </p:cNvPr>
          <p:cNvSpPr>
            <a:spLocks noGrp="1"/>
          </p:cNvSpPr>
          <p:nvPr>
            <p:ph type="title"/>
          </p:nvPr>
        </p:nvSpPr>
        <p:spPr>
          <a:xfrm>
            <a:off x="378155" y="491066"/>
            <a:ext cx="11026445" cy="423333"/>
          </a:xfrm>
        </p:spPr>
        <p:txBody>
          <a:bodyPr/>
          <a:lstStyle/>
          <a:p>
            <a:r>
              <a:rPr lang="en-GB" sz="2800" b="1" dirty="0"/>
              <a:t>3.4 Additional convergence income – housing associations</a:t>
            </a:r>
          </a:p>
        </p:txBody>
      </p:sp>
      <p:sp>
        <p:nvSpPr>
          <p:cNvPr id="4" name="Slide Number Placeholder 3">
            <a:extLst>
              <a:ext uri="{FF2B5EF4-FFF2-40B4-BE49-F238E27FC236}">
                <a16:creationId xmlns:a16="http://schemas.microsoft.com/office/drawing/2014/main" id="{A30A6EDF-D823-2B5C-F367-854C82535174}"/>
              </a:ext>
            </a:extLst>
          </p:cNvPr>
          <p:cNvSpPr>
            <a:spLocks noGrp="1"/>
          </p:cNvSpPr>
          <p:nvPr>
            <p:ph type="sldNum" sz="quarter" idx="4"/>
          </p:nvPr>
        </p:nvSpPr>
        <p:spPr/>
        <p:txBody>
          <a:bodyPr/>
          <a:lstStyle/>
          <a:p>
            <a:fld id="{EC1DA28C-5BB3-474C-BABA-1B2E6B32FE7F}" type="slidenum">
              <a:rPr lang="ru-RU" smtClean="0"/>
              <a:pPr/>
              <a:t>8</a:t>
            </a:fld>
            <a:endParaRPr lang="ru-RU" dirty="0"/>
          </a:p>
        </p:txBody>
      </p:sp>
      <p:sp>
        <p:nvSpPr>
          <p:cNvPr id="2" name="Text Placeholder 1">
            <a:extLst>
              <a:ext uri="{FF2B5EF4-FFF2-40B4-BE49-F238E27FC236}">
                <a16:creationId xmlns:a16="http://schemas.microsoft.com/office/drawing/2014/main" id="{1F29A7DB-6945-72AF-98C6-11B39A9AF00B}"/>
              </a:ext>
            </a:extLst>
          </p:cNvPr>
          <p:cNvSpPr>
            <a:spLocks noGrp="1"/>
          </p:cNvSpPr>
          <p:nvPr>
            <p:ph type="body" sz="quarter" idx="86"/>
          </p:nvPr>
        </p:nvSpPr>
        <p:spPr>
          <a:xfrm>
            <a:off x="378156" y="3426505"/>
            <a:ext cx="5523110" cy="3152091"/>
          </a:xfrm>
          <a:solidFill>
            <a:schemeClr val="bg2">
              <a:lumMod val="95000"/>
            </a:schemeClr>
          </a:solidFill>
        </p:spPr>
        <p:txBody>
          <a:bodyPr>
            <a:noAutofit/>
          </a:bodyPr>
          <a:lstStyle/>
          <a:p>
            <a:r>
              <a:rPr lang="en-GB" b="1" dirty="0">
                <a:solidFill>
                  <a:srgbClr val="000810"/>
                </a:solidFill>
              </a:rPr>
              <a:t>Headlines for rent convergence scenarios</a:t>
            </a:r>
          </a:p>
          <a:p>
            <a:pPr marL="285750" indent="-285750">
              <a:buFont typeface="Arial" panose="020B0604020202020204" pitchFamily="34" charset="0"/>
              <a:buChar char="•"/>
            </a:pPr>
            <a:r>
              <a:rPr lang="en-GB" dirty="0">
                <a:solidFill>
                  <a:srgbClr val="000810"/>
                </a:solidFill>
              </a:rPr>
              <a:t>Table and top chart show comparison of additional income over 10 years 2026-2036 made against a baseline scenario of CPI+1% rent increases and in which HAs relet voids at formula rent on the basis of 5% relets pa</a:t>
            </a:r>
          </a:p>
          <a:p>
            <a:pPr marL="285750" indent="-285750">
              <a:buFont typeface="Arial" panose="020B0604020202020204" pitchFamily="34" charset="0"/>
              <a:buChar char="•"/>
            </a:pPr>
            <a:r>
              <a:rPr lang="en-GB" dirty="0">
                <a:solidFill>
                  <a:srgbClr val="000810"/>
                </a:solidFill>
              </a:rPr>
              <a:t>Additional income added annually therefore reduces in cash terms </a:t>
            </a:r>
          </a:p>
          <a:p>
            <a:pPr marL="285750" indent="-285750">
              <a:buFont typeface="Arial" panose="020B0604020202020204" pitchFamily="34" charset="0"/>
              <a:buChar char="•"/>
            </a:pPr>
            <a:r>
              <a:rPr lang="en-GB" dirty="0">
                <a:solidFill>
                  <a:srgbClr val="000810"/>
                </a:solidFill>
              </a:rPr>
              <a:t>By 2036, annual impact of convergence up to £271m pa if assuming relet at formula and up to £438m when no relet convergence assumed</a:t>
            </a:r>
          </a:p>
          <a:p>
            <a:pPr marL="285750" indent="-285750">
              <a:buFont typeface="Arial" panose="020B0604020202020204" pitchFamily="34" charset="0"/>
              <a:buChar char="•"/>
            </a:pPr>
            <a:r>
              <a:rPr lang="en-GB" dirty="0">
                <a:solidFill>
                  <a:srgbClr val="000810"/>
                </a:solidFill>
              </a:rPr>
              <a:t>For completeness, the bottom chart comparison shows impact of convergence scenarios if HAs were not reletting voids at formula rents – this is higher and continues to increase each year = </a:t>
            </a:r>
            <a:r>
              <a:rPr lang="en-GB" dirty="0">
                <a:solidFill>
                  <a:srgbClr val="000810"/>
                </a:solidFill>
                <a:highlight>
                  <a:srgbClr val="FFFF00"/>
                </a:highlight>
              </a:rPr>
              <a:t>£3 - £3.375bn  //  £2 - £3.039bn //  £1 - £2.317bn</a:t>
            </a:r>
          </a:p>
          <a:p>
            <a:pPr marL="285750" indent="-285750">
              <a:buFont typeface="Arial" panose="020B0604020202020204" pitchFamily="34" charset="0"/>
              <a:buChar char="•"/>
            </a:pPr>
            <a:endParaRPr lang="en-GB" dirty="0">
              <a:solidFill>
                <a:srgbClr val="000810"/>
              </a:solidFill>
            </a:endParaRPr>
          </a:p>
        </p:txBody>
      </p:sp>
      <p:sp>
        <p:nvSpPr>
          <p:cNvPr id="5" name="Text Placeholder 1">
            <a:extLst>
              <a:ext uri="{FF2B5EF4-FFF2-40B4-BE49-F238E27FC236}">
                <a16:creationId xmlns:a16="http://schemas.microsoft.com/office/drawing/2014/main" id="{590BE1DA-0080-C9A5-BC96-0BC38357989D}"/>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HA CONVERGENCE PROJECTION</a:t>
            </a:r>
          </a:p>
        </p:txBody>
      </p:sp>
      <p:graphicFrame>
        <p:nvGraphicFramePr>
          <p:cNvPr id="10" name="Table 9">
            <a:extLst>
              <a:ext uri="{FF2B5EF4-FFF2-40B4-BE49-F238E27FC236}">
                <a16:creationId xmlns:a16="http://schemas.microsoft.com/office/drawing/2014/main" id="{FD40B1BD-0919-E12E-A798-EA24091428A2}"/>
              </a:ext>
            </a:extLst>
          </p:cNvPr>
          <p:cNvGraphicFramePr>
            <a:graphicFrameLocks noGrp="1"/>
          </p:cNvGraphicFramePr>
          <p:nvPr>
            <p:extLst>
              <p:ext uri="{D42A27DB-BD31-4B8C-83A1-F6EECF244321}">
                <p14:modId xmlns:p14="http://schemas.microsoft.com/office/powerpoint/2010/main" val="2494234733"/>
              </p:ext>
            </p:extLst>
          </p:nvPr>
        </p:nvGraphicFramePr>
        <p:xfrm>
          <a:off x="378155" y="1143000"/>
          <a:ext cx="5523111" cy="2045337"/>
        </p:xfrm>
        <a:graphic>
          <a:graphicData uri="http://schemas.openxmlformats.org/drawingml/2006/table">
            <a:tbl>
              <a:tblPr firstRow="1" bandRow="1">
                <a:tableStyleId>{5C22544A-7EE6-4342-B048-85BDC9FD1C3A}</a:tableStyleId>
              </a:tblPr>
              <a:tblGrid>
                <a:gridCol w="1806571">
                  <a:extLst>
                    <a:ext uri="{9D8B030D-6E8A-4147-A177-3AD203B41FA5}">
                      <a16:colId xmlns:a16="http://schemas.microsoft.com/office/drawing/2014/main" val="610591298"/>
                    </a:ext>
                  </a:extLst>
                </a:gridCol>
                <a:gridCol w="1238705">
                  <a:extLst>
                    <a:ext uri="{9D8B030D-6E8A-4147-A177-3AD203B41FA5}">
                      <a16:colId xmlns:a16="http://schemas.microsoft.com/office/drawing/2014/main" val="2472657778"/>
                    </a:ext>
                  </a:extLst>
                </a:gridCol>
                <a:gridCol w="1238705">
                  <a:extLst>
                    <a:ext uri="{9D8B030D-6E8A-4147-A177-3AD203B41FA5}">
                      <a16:colId xmlns:a16="http://schemas.microsoft.com/office/drawing/2014/main" val="1297313804"/>
                    </a:ext>
                  </a:extLst>
                </a:gridCol>
                <a:gridCol w="1239130">
                  <a:extLst>
                    <a:ext uri="{9D8B030D-6E8A-4147-A177-3AD203B41FA5}">
                      <a16:colId xmlns:a16="http://schemas.microsoft.com/office/drawing/2014/main" val="3126532480"/>
                    </a:ext>
                  </a:extLst>
                </a:gridCol>
              </a:tblGrid>
              <a:tr h="905514">
                <a:tc>
                  <a:txBody>
                    <a:bodyPr/>
                    <a:lstStyle/>
                    <a:p>
                      <a:pPr algn="ctr"/>
                      <a:r>
                        <a:rPr lang="en-GB" sz="1200" dirty="0">
                          <a:solidFill>
                            <a:schemeClr val="bg1"/>
                          </a:solidFill>
                        </a:rPr>
                        <a:t>Additional rent income from convergence scenarios</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£1 / week convergence</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£2 / week convergence</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£3/ week convergence</a:t>
                      </a:r>
                    </a:p>
                  </a:txBody>
                  <a:tcPr>
                    <a:solidFill>
                      <a:srgbClr val="002060"/>
                    </a:solidFill>
                  </a:tcPr>
                </a:tc>
                <a:extLst>
                  <a:ext uri="{0D108BD9-81ED-4DB2-BD59-A6C34878D82A}">
                    <a16:rowId xmlns:a16="http://schemas.microsoft.com/office/drawing/2014/main" val="233613950"/>
                  </a:ext>
                </a:extLst>
              </a:tr>
              <a:tr h="499743">
                <a:tc>
                  <a:txBody>
                    <a:bodyPr/>
                    <a:lstStyle/>
                    <a:p>
                      <a:r>
                        <a:rPr lang="en-GB" sz="1200" dirty="0">
                          <a:solidFill>
                            <a:schemeClr val="tx1"/>
                          </a:solidFill>
                        </a:rPr>
                        <a:t>In year impact by 2035.36</a:t>
                      </a:r>
                    </a:p>
                  </a:txBody>
                  <a:tcPr/>
                </a:tc>
                <a:tc>
                  <a:txBody>
                    <a:bodyPr/>
                    <a:lstStyle/>
                    <a:p>
                      <a:pPr algn="ctr"/>
                      <a:r>
                        <a:rPr lang="en-GB" sz="1200" dirty="0">
                          <a:solidFill>
                            <a:schemeClr val="tx1"/>
                          </a:solidFill>
                        </a:rPr>
                        <a:t>£187m</a:t>
                      </a:r>
                    </a:p>
                  </a:txBody>
                  <a:tcPr/>
                </a:tc>
                <a:tc>
                  <a:txBody>
                    <a:bodyPr/>
                    <a:lstStyle/>
                    <a:p>
                      <a:pPr algn="ctr"/>
                      <a:r>
                        <a:rPr lang="en-GB" sz="1200" dirty="0">
                          <a:solidFill>
                            <a:schemeClr val="tx1"/>
                          </a:solidFill>
                        </a:rPr>
                        <a:t>£253m</a:t>
                      </a:r>
                    </a:p>
                  </a:txBody>
                  <a:tcPr/>
                </a:tc>
                <a:tc>
                  <a:txBody>
                    <a:bodyPr/>
                    <a:lstStyle/>
                    <a:p>
                      <a:pPr algn="ctr"/>
                      <a:r>
                        <a:rPr lang="en-GB" sz="1200" dirty="0">
                          <a:solidFill>
                            <a:schemeClr val="tx1"/>
                          </a:solidFill>
                        </a:rPr>
                        <a:t>£271m</a:t>
                      </a:r>
                    </a:p>
                  </a:txBody>
                  <a:tcPr/>
                </a:tc>
                <a:extLst>
                  <a:ext uri="{0D108BD9-81ED-4DB2-BD59-A6C34878D82A}">
                    <a16:rowId xmlns:a16="http://schemas.microsoft.com/office/drawing/2014/main" val="3582202116"/>
                  </a:ext>
                </a:extLst>
              </a:tr>
              <a:tr h="499743">
                <a:tc>
                  <a:txBody>
                    <a:bodyPr/>
                    <a:lstStyle/>
                    <a:p>
                      <a:r>
                        <a:rPr lang="en-GB" sz="1200" dirty="0">
                          <a:solidFill>
                            <a:schemeClr val="tx1"/>
                          </a:solidFill>
                        </a:rPr>
                        <a:t>Cumulative additional rent income 10 years</a:t>
                      </a:r>
                    </a:p>
                  </a:txBody>
                  <a:tcPr/>
                </a:tc>
                <a:tc>
                  <a:txBody>
                    <a:bodyPr/>
                    <a:lstStyle/>
                    <a:p>
                      <a:pPr algn="ctr"/>
                      <a:r>
                        <a:rPr lang="en-GB" sz="1200" dirty="0">
                          <a:solidFill>
                            <a:schemeClr val="tx1"/>
                          </a:solidFill>
                        </a:rPr>
                        <a:t>£1.441bn</a:t>
                      </a:r>
                    </a:p>
                  </a:txBody>
                  <a:tcPr/>
                </a:tc>
                <a:tc>
                  <a:txBody>
                    <a:bodyPr/>
                    <a:lstStyle/>
                    <a:p>
                      <a:pPr algn="ctr"/>
                      <a:r>
                        <a:rPr lang="en-GB" sz="1200" dirty="0">
                          <a:solidFill>
                            <a:schemeClr val="tx1"/>
                          </a:solidFill>
                        </a:rPr>
                        <a:t>£2.163bn</a:t>
                      </a:r>
                    </a:p>
                  </a:txBody>
                  <a:tcPr/>
                </a:tc>
                <a:tc>
                  <a:txBody>
                    <a:bodyPr/>
                    <a:lstStyle/>
                    <a:p>
                      <a:pPr algn="ctr"/>
                      <a:r>
                        <a:rPr lang="en-GB" sz="1200" dirty="0">
                          <a:solidFill>
                            <a:schemeClr val="tx1"/>
                          </a:solidFill>
                        </a:rPr>
                        <a:t>£2.499bn</a:t>
                      </a:r>
                    </a:p>
                  </a:txBody>
                  <a:tcPr/>
                </a:tc>
                <a:extLst>
                  <a:ext uri="{0D108BD9-81ED-4DB2-BD59-A6C34878D82A}">
                    <a16:rowId xmlns:a16="http://schemas.microsoft.com/office/drawing/2014/main" val="2079482979"/>
                  </a:ext>
                </a:extLst>
              </a:tr>
            </a:tbl>
          </a:graphicData>
        </a:graphic>
      </p:graphicFrame>
      <p:graphicFrame>
        <p:nvGraphicFramePr>
          <p:cNvPr id="3" name="Chart 2">
            <a:extLst>
              <a:ext uri="{FF2B5EF4-FFF2-40B4-BE49-F238E27FC236}">
                <a16:creationId xmlns:a16="http://schemas.microsoft.com/office/drawing/2014/main" id="{306C365C-386E-45CB-AD28-13715B2D77DD}"/>
              </a:ext>
            </a:extLst>
          </p:cNvPr>
          <p:cNvGraphicFramePr>
            <a:graphicFrameLocks/>
          </p:cNvGraphicFramePr>
          <p:nvPr>
            <p:extLst>
              <p:ext uri="{D42A27DB-BD31-4B8C-83A1-F6EECF244321}">
                <p14:modId xmlns:p14="http://schemas.microsoft.com/office/powerpoint/2010/main" val="3687359273"/>
              </p:ext>
            </p:extLst>
          </p:nvPr>
        </p:nvGraphicFramePr>
        <p:xfrm>
          <a:off x="6111571" y="3730683"/>
          <a:ext cx="5717844" cy="30248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B919F0E-2A4D-4FB1-8415-69C0E4974111}"/>
              </a:ext>
            </a:extLst>
          </p:cNvPr>
          <p:cNvGraphicFramePr>
            <a:graphicFrameLocks/>
          </p:cNvGraphicFramePr>
          <p:nvPr>
            <p:extLst>
              <p:ext uri="{D42A27DB-BD31-4B8C-83A1-F6EECF244321}">
                <p14:modId xmlns:p14="http://schemas.microsoft.com/office/powerpoint/2010/main" val="2492883106"/>
              </p:ext>
            </p:extLst>
          </p:nvPr>
        </p:nvGraphicFramePr>
        <p:xfrm>
          <a:off x="6042870" y="914400"/>
          <a:ext cx="5770973" cy="2816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59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3.5 National projection: local authority HRAs</a:t>
            </a:r>
          </a:p>
        </p:txBody>
      </p:sp>
      <p:sp>
        <p:nvSpPr>
          <p:cNvPr id="2" name="Text Placeholder 1"/>
          <p:cNvSpPr>
            <a:spLocks noGrp="1"/>
          </p:cNvSpPr>
          <p:nvPr>
            <p:ph type="body" sz="quarter" idx="86"/>
          </p:nvPr>
        </p:nvSpPr>
        <p:spPr>
          <a:xfrm>
            <a:off x="56088" y="1126067"/>
            <a:ext cx="4169683" cy="5520355"/>
          </a:xfrm>
        </p:spPr>
        <p:txBody>
          <a:bodyPr>
            <a:noAutofit/>
          </a:bodyPr>
          <a:lstStyle/>
          <a:p>
            <a:r>
              <a:rPr lang="en-GB" sz="1280" b="1" dirty="0">
                <a:solidFill>
                  <a:srgbClr val="000810"/>
                </a:solidFill>
              </a:rPr>
              <a:t>Key headlines</a:t>
            </a:r>
          </a:p>
          <a:p>
            <a:pPr marL="285750" indent="-285750">
              <a:buFont typeface="Arial" panose="020B0604020202020204" pitchFamily="34" charset="0"/>
              <a:buChar char="•"/>
            </a:pPr>
            <a:r>
              <a:rPr lang="en-GB" sz="1280" dirty="0">
                <a:solidFill>
                  <a:srgbClr val="000810"/>
                </a:solidFill>
              </a:rPr>
              <a:t>CPI+1% for 10 years stabilises net rent income by 2036.37 – with an assumption of relet at formula rent (relet rate 5% pa)</a:t>
            </a:r>
          </a:p>
          <a:p>
            <a:pPr marL="285750" indent="-285750">
              <a:buFont typeface="Arial" panose="020B0604020202020204" pitchFamily="34" charset="0"/>
              <a:buChar char="•"/>
            </a:pPr>
            <a:r>
              <a:rPr lang="en-GB" sz="1280" dirty="0">
                <a:solidFill>
                  <a:srgbClr val="000810"/>
                </a:solidFill>
              </a:rPr>
              <a:t>Rent convergence at following rates lead to rising in-year surpluses from around 2030-2032</a:t>
            </a:r>
          </a:p>
          <a:p>
            <a:pPr marL="285750" indent="-285750">
              <a:buFont typeface="Arial" panose="020B0604020202020204" pitchFamily="34" charset="0"/>
              <a:buChar char="•"/>
            </a:pPr>
            <a:endParaRPr lang="en-GB" sz="1280" dirty="0">
              <a:solidFill>
                <a:srgbClr val="000810"/>
              </a:solidFill>
            </a:endParaRPr>
          </a:p>
          <a:p>
            <a:pPr marL="285750" indent="-285750">
              <a:buFont typeface="Arial" panose="020B0604020202020204" pitchFamily="34" charset="0"/>
              <a:buChar char="•"/>
            </a:pPr>
            <a:r>
              <a:rPr lang="en-GB" sz="1280" dirty="0">
                <a:solidFill>
                  <a:srgbClr val="000810"/>
                </a:solidFill>
              </a:rPr>
              <a:t>@ £1/week -&gt; Remains in cumulative deficit in 10 years</a:t>
            </a:r>
          </a:p>
          <a:p>
            <a:pPr marL="285750" indent="-285750">
              <a:buFont typeface="Arial" panose="020B0604020202020204" pitchFamily="34" charset="0"/>
              <a:buChar char="•"/>
            </a:pPr>
            <a:r>
              <a:rPr lang="en-GB" sz="1280" dirty="0">
                <a:solidFill>
                  <a:srgbClr val="000810"/>
                </a:solidFill>
              </a:rPr>
              <a:t>@ £2/week -&gt; returns to cumulative surplus in 10 years with further income growth</a:t>
            </a:r>
          </a:p>
          <a:p>
            <a:pPr marL="285750" indent="-285750">
              <a:buFont typeface="Arial" panose="020B0604020202020204" pitchFamily="34" charset="0"/>
              <a:buChar char="•"/>
            </a:pPr>
            <a:r>
              <a:rPr lang="en-GB" sz="1280" dirty="0">
                <a:solidFill>
                  <a:srgbClr val="000810"/>
                </a:solidFill>
              </a:rPr>
              <a:t>@ £3/week -&gt; returns to cumulative surplus deficit in 10 years with further income growth</a:t>
            </a:r>
          </a:p>
          <a:p>
            <a:pPr marL="285750" indent="-285750">
              <a:buFont typeface="Arial" panose="020B0604020202020204" pitchFamily="34" charset="0"/>
              <a:buChar char="•"/>
            </a:pPr>
            <a:endParaRPr lang="en-GB" sz="1280" dirty="0">
              <a:solidFill>
                <a:srgbClr val="000810"/>
              </a:solidFill>
            </a:endParaRPr>
          </a:p>
          <a:p>
            <a:pPr marL="285750" indent="-285750">
              <a:buFont typeface="Arial" panose="020B0604020202020204" pitchFamily="34" charset="0"/>
              <a:buChar char="•"/>
            </a:pPr>
            <a:r>
              <a:rPr lang="en-GB" sz="1280" dirty="0">
                <a:solidFill>
                  <a:srgbClr val="000810"/>
                </a:solidFill>
              </a:rPr>
              <a:t>Additional resource injection remains implied to cover immediate and short-term pressures and to unlock development capacity during the next decade</a:t>
            </a:r>
          </a:p>
          <a:p>
            <a:pPr marL="285750" indent="-285750">
              <a:buFont typeface="Arial" panose="020B0604020202020204" pitchFamily="34" charset="0"/>
              <a:buChar char="•"/>
            </a:pPr>
            <a:endParaRPr lang="en-GB" sz="1280" dirty="0">
              <a:solidFill>
                <a:srgbClr val="000810"/>
              </a:solidFill>
            </a:endParaRPr>
          </a:p>
          <a:p>
            <a:pPr marL="285750" indent="-285750">
              <a:buFont typeface="Arial" panose="020B0604020202020204" pitchFamily="34" charset="0"/>
              <a:buChar char="•"/>
            </a:pPr>
            <a:endParaRPr lang="en-GB" sz="1280" dirty="0">
              <a:solidFill>
                <a:srgbClr val="000810"/>
              </a:solidFill>
            </a:endParaRPr>
          </a:p>
          <a:p>
            <a:pPr marL="645750" lvl="2" indent="-285750">
              <a:buClrTx/>
              <a:buFont typeface="Arial" panose="020B0604020202020204" pitchFamily="34" charset="0"/>
              <a:buChar char="•"/>
            </a:pPr>
            <a:endParaRPr lang="en-GB" sz="1280" dirty="0">
              <a:solidFill>
                <a:srgbClr val="FF000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LA SECTOR PROJECTION</a:t>
            </a:r>
          </a:p>
        </p:txBody>
      </p:sp>
      <p:graphicFrame>
        <p:nvGraphicFramePr>
          <p:cNvPr id="6" name="Chart 5">
            <a:extLst>
              <a:ext uri="{FF2B5EF4-FFF2-40B4-BE49-F238E27FC236}">
                <a16:creationId xmlns:a16="http://schemas.microsoft.com/office/drawing/2014/main" id="{5DC9029D-5241-9BA2-16E2-435F559D1D63}"/>
              </a:ext>
            </a:extLst>
          </p:cNvPr>
          <p:cNvGraphicFramePr>
            <a:graphicFrameLocks/>
          </p:cNvGraphicFramePr>
          <p:nvPr>
            <p:extLst>
              <p:ext uri="{D42A27DB-BD31-4B8C-83A1-F6EECF244321}">
                <p14:modId xmlns:p14="http://schemas.microsoft.com/office/powerpoint/2010/main" val="413674261"/>
              </p:ext>
            </p:extLst>
          </p:nvPr>
        </p:nvGraphicFramePr>
        <p:xfrm>
          <a:off x="4453467" y="1126067"/>
          <a:ext cx="7289799"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55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SAVILLS TEMPLATE" val="f63nTgTK"/>
  <p:tag name="ARTICULATE_PROJECT_OPEN" val="0"/>
  <p:tag name="ARTICULATE_SLIDE_COUNT" val="8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vills Template">
  <a:themeElements>
    <a:clrScheme name="Savills">
      <a:dk1>
        <a:sysClr val="windowText" lastClr="000000"/>
      </a:dk1>
      <a:lt1>
        <a:sysClr val="window" lastClr="FFFFFF"/>
      </a:lt1>
      <a:dk2>
        <a:srgbClr val="000000"/>
      </a:dk2>
      <a:lt2>
        <a:srgbClr val="FFFFFF"/>
      </a:lt2>
      <a:accent1>
        <a:srgbClr val="FFDF00"/>
      </a:accent1>
      <a:accent2>
        <a:srgbClr val="25273A"/>
      </a:accent2>
      <a:accent3>
        <a:srgbClr val="CE181E"/>
      </a:accent3>
      <a:accent4>
        <a:srgbClr val="EEE8E3"/>
      </a:accent4>
      <a:accent5>
        <a:srgbClr val="79828C"/>
      </a:accent5>
      <a:accent6>
        <a:srgbClr val="008493"/>
      </a:accent6>
      <a:hlink>
        <a:srgbClr val="25273A"/>
      </a:hlink>
      <a:folHlink>
        <a:srgbClr val="25273A"/>
      </a:folHlink>
    </a:clrScheme>
    <a:fontScheme name="Savills">
      <a:majorFont>
        <a:latin typeface="Gotham Light"/>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1000"/>
          </a:spcAft>
          <a:defRPr sz="1050" dirty="0" smtClean="0"/>
        </a:defPPr>
      </a:lstStyle>
    </a:txDef>
  </a:objectDefaults>
  <a:extraClrSchemeLst/>
  <a:custClrLst>
    <a:custClr name="Custom Color 1">
      <a:srgbClr val="FF6000"/>
    </a:custClr>
    <a:custClr name="Custom Color 2">
      <a:srgbClr val="00AC52"/>
    </a:custClr>
    <a:custClr name="Custom Color 3">
      <a:srgbClr val="D43880"/>
    </a:custClr>
    <a:custClr name="Custom Color 4">
      <a:srgbClr val="007EEF"/>
    </a:custClr>
    <a:custClr name="Custom Color 5">
      <a:srgbClr val="900082"/>
    </a:custClr>
  </a:custClrLst>
  <a:extLst>
    <a:ext uri="{05A4C25C-085E-4340-85A3-A5531E510DB2}">
      <thm15:themeFamily xmlns:thm15="http://schemas.microsoft.com/office/thememl/2012/main" name="Savills blank template (1)  -  Read-Only" id="{A9BA0416-06A8-4AB7-8315-06569A2E60BA}" vid="{B6CFCF7E-52F1-4E7E-BAD2-36A9BD51E7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9704E681587B42AB06EF1A593C5447" ma:contentTypeVersion="13" ma:contentTypeDescription="Create a new document." ma:contentTypeScope="" ma:versionID="4e66572449fbbb54cc751c216e3d64dd">
  <xsd:schema xmlns:xsd="http://www.w3.org/2001/XMLSchema" xmlns:xs="http://www.w3.org/2001/XMLSchema" xmlns:p="http://schemas.microsoft.com/office/2006/metadata/properties" xmlns:ns2="1005a4bc-e51d-44d6-b243-d51d51b18537" xmlns:ns3="9b239926-60e6-447c-839a-64db2261dcce" targetNamespace="http://schemas.microsoft.com/office/2006/metadata/properties" ma:root="true" ma:fieldsID="10decec37a32cf50da4af0e4567db1ab" ns2:_="" ns3:_="">
    <xsd:import namespace="1005a4bc-e51d-44d6-b243-d51d51b18537"/>
    <xsd:import namespace="9b239926-60e6-447c-839a-64db2261dc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5a4bc-e51d-44d6-b243-d51d51b18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103dad2-d4f9-409a-ad2a-f264b332fcf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239926-60e6-447c-839a-64db2261dcc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3fa47c-d55b-4d33-8f79-fbaf818446fa}" ma:internalName="TaxCatchAll" ma:showField="CatchAllData" ma:web="9b239926-60e6-447c-839a-64db2261dc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b239926-60e6-447c-839a-64db2261dcce">
      <UserInfo>
        <DisplayName>Victoria Bennett</DisplayName>
        <AccountId>24</AccountId>
        <AccountType/>
      </UserInfo>
      <UserInfo>
        <DisplayName>Zoe Carney</DisplayName>
        <AccountId>14</AccountId>
        <AccountType/>
      </UserInfo>
      <UserInfo>
        <DisplayName>Sophie Toms</DisplayName>
        <AccountId>58</AccountId>
        <AccountType/>
      </UserInfo>
      <UserInfo>
        <DisplayName>Alice Pike</DisplayName>
        <AccountId>63</AccountId>
        <AccountType/>
      </UserInfo>
    </SharedWithUsers>
    <TaxCatchAll xmlns="9b239926-60e6-447c-839a-64db2261dcce" xsi:nil="true"/>
    <lcf76f155ced4ddcb4097134ff3c332f xmlns="1005a4bc-e51d-44d6-b243-d51d51b185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D2801-4991-469E-9B03-C85508792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5a4bc-e51d-44d6-b243-d51d51b18537"/>
    <ds:schemaRef ds:uri="9b239926-60e6-447c-839a-64db2261d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DAB63D-5017-4B8D-B7BA-7A888236BDD6}">
  <ds:schemaRefs>
    <ds:schemaRef ds:uri="http://purl.org/dc/elements/1.1/"/>
    <ds:schemaRef ds:uri="http://purl.org/dc/terms/"/>
    <ds:schemaRef ds:uri="http://schemas.openxmlformats.org/package/2006/metadata/core-properties"/>
    <ds:schemaRef ds:uri="1005a4bc-e51d-44d6-b243-d51d51b18537"/>
    <ds:schemaRef ds:uri="9b239926-60e6-447c-839a-64db2261dcc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B6FD493-1FCA-4DB2-A002-2F0CF60ED6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Savills blank template (1)</Template>
  <TotalTime>11218</TotalTime>
  <Words>3460</Words>
  <Application>Microsoft Office PowerPoint</Application>
  <PresentationFormat>Widescreen</PresentationFormat>
  <Paragraphs>359</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Arial</vt:lpstr>
      <vt:lpstr>Gotham Bold</vt:lpstr>
      <vt:lpstr>Gotham Book</vt:lpstr>
      <vt:lpstr>Wingdings</vt:lpstr>
      <vt:lpstr>Gotham Medium</vt:lpstr>
      <vt:lpstr>Gotham Light</vt:lpstr>
      <vt:lpstr>Savills Template</vt:lpstr>
      <vt:lpstr>Chartered Institute of Housing  Rent consultation analysis Convergence update  Annex  August 2025</vt:lpstr>
      <vt:lpstr>1.1 Introduction - contents</vt:lpstr>
      <vt:lpstr>2.1 Technical inputs</vt:lpstr>
      <vt:lpstr>2.2 Rent modelling scenarios</vt:lpstr>
      <vt:lpstr>3.1 Average rent forecasts – local authorities</vt:lpstr>
      <vt:lpstr>3.2 Average rent forecasts – housing associations</vt:lpstr>
      <vt:lpstr>3.3 Additional convergence income – local authorities</vt:lpstr>
      <vt:lpstr>3.4 Additional convergence income – housing associations</vt:lpstr>
      <vt:lpstr>3.5 National projection: local authority HRAs</vt:lpstr>
      <vt:lpstr>3.6 National projection: housing association sector</vt:lpstr>
      <vt:lpstr>3.7 Capacity conversion</vt:lpstr>
      <vt:lpstr>3.8 Capacity conversion: over initial period</vt:lpstr>
      <vt:lpstr>4.1 Affordability: for tenants and residents</vt:lpstr>
      <vt:lpstr>4.2 Affordability: for tenants and residents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Lucy Brown</dc:creator>
  <cp:lastModifiedBy>Steve Partridge</cp:lastModifiedBy>
  <cp:revision>25</cp:revision>
  <cp:lastPrinted>2023-12-13T10:55:30Z</cp:lastPrinted>
  <dcterms:created xsi:type="dcterms:W3CDTF">2024-09-23T13:01:48Z</dcterms:created>
  <dcterms:modified xsi:type="dcterms:W3CDTF">2025-08-18T07:34:13Z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3210E7AF-2233-4E8A-A073-D7C0F6D054EA</vt:lpwstr>
  </property>
  <property fmtid="{D5CDD505-2E9C-101B-9397-08002B2CF9AE}" pid="3" name="ArticulatePath">
    <vt:lpwstr>Template</vt:lpwstr>
  </property>
  <property fmtid="{D5CDD505-2E9C-101B-9397-08002B2CF9AE}" pid="4" name="ContentTypeId">
    <vt:lpwstr>0x010100549704E681587B42AB06EF1A593C5447</vt:lpwstr>
  </property>
  <property fmtid="{D5CDD505-2E9C-101B-9397-08002B2CF9AE}" pid="5" name="MediaServiceImageTags">
    <vt:lpwstr/>
  </property>
</Properties>
</file>